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4" d="100"/>
          <a:sy n="74" d="100"/>
        </p:scale>
        <p:origin x="-456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82A1B8-18D3-4DD2-A29A-8510F16BBBDF}" type="doc">
      <dgm:prSet loTypeId="urn:microsoft.com/office/officeart/2005/8/layout/orgChart1" loCatId="hierarchy" qsTypeId="urn:microsoft.com/office/officeart/2005/8/quickstyle/3d1" qsCatId="3D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BC766E7C-9441-488C-B66C-C39E8E10CE99}">
      <dgm:prSet phldrT="[Текст]"/>
      <dgm:spPr/>
      <dgm:t>
        <a:bodyPr/>
        <a:lstStyle/>
        <a:p>
          <a:r>
            <a:rPr lang="ru-RU" b="0" i="0" cap="none" spc="0" dirty="0" err="1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зобов’язання</a:t>
          </a:r>
          <a:r>
            <a:rPr lang="ru-RU" b="0" i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з </a:t>
          </a:r>
          <a:r>
            <a:rPr lang="ru-RU" b="0" i="0" cap="none" spc="0" dirty="0" err="1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деліктів</a:t>
          </a:r>
          <a:endParaRPr lang="ru-RU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3970AA-80CE-42AB-8DD9-BC10F21A39BD}" type="parTrans" cxnId="{1D8E772A-BEBC-4EF0-A6FA-71370D55F3B2}">
      <dgm:prSet/>
      <dgm:spPr/>
      <dgm:t>
        <a:bodyPr/>
        <a:lstStyle/>
        <a:p>
          <a:endParaRPr lang="ru-RU"/>
        </a:p>
      </dgm:t>
    </dgm:pt>
    <dgm:pt modelId="{43646E80-B3B4-4941-8FC4-32ACDCD78A76}" type="sibTrans" cxnId="{1D8E772A-BEBC-4EF0-A6FA-71370D55F3B2}">
      <dgm:prSet/>
      <dgm:spPr/>
      <dgm:t>
        <a:bodyPr/>
        <a:lstStyle/>
        <a:p>
          <a:endParaRPr lang="ru-RU"/>
        </a:p>
      </dgm:t>
    </dgm:pt>
    <dgm:pt modelId="{9B194508-B501-497A-A19D-053B32620266}">
      <dgm:prSet phldrT="[Текст]"/>
      <dgm:spPr/>
      <dgm:t>
        <a:bodyPr/>
        <a:lstStyle/>
        <a:p>
          <a:r>
            <a:rPr lang="ru-RU" b="0" i="0" cap="none" spc="0" dirty="0" err="1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квазі-контракти</a:t>
          </a:r>
          <a:endParaRPr lang="ru-RU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AD592E-56C4-4BDE-95C0-FFAA53A8A9D8}" type="parTrans" cxnId="{85B258EF-473F-4541-BD11-999150E69D76}">
      <dgm:prSet/>
      <dgm:spPr/>
      <dgm:t>
        <a:bodyPr/>
        <a:lstStyle/>
        <a:p>
          <a:endParaRPr lang="ru-RU"/>
        </a:p>
      </dgm:t>
    </dgm:pt>
    <dgm:pt modelId="{5C4F4DC6-B0E6-4B34-82C3-87AF49C30ED2}" type="sibTrans" cxnId="{85B258EF-473F-4541-BD11-999150E69D76}">
      <dgm:prSet/>
      <dgm:spPr/>
      <dgm:t>
        <a:bodyPr/>
        <a:lstStyle/>
        <a:p>
          <a:endParaRPr lang="ru-RU"/>
        </a:p>
      </dgm:t>
    </dgm:pt>
    <dgm:pt modelId="{AD48CEA7-DAED-4208-97E5-83931EE0B030}">
      <dgm:prSet phldrT="[Текст]"/>
      <dgm:spPr/>
      <dgm:t>
        <a:bodyPr/>
        <a:lstStyle/>
        <a:p>
          <a:r>
            <a:rPr lang="ru-RU" b="0" i="0" cap="none" spc="0" dirty="0" err="1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квазіделікти</a:t>
          </a:r>
          <a:endParaRPr lang="ru-RU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99AE5D-FA16-4DF7-ABA9-C47883896AE9}" type="parTrans" cxnId="{71E505B1-51EB-4E1B-962D-6D6F732AF7FF}">
      <dgm:prSet/>
      <dgm:spPr/>
      <dgm:t>
        <a:bodyPr/>
        <a:lstStyle/>
        <a:p>
          <a:endParaRPr lang="ru-RU"/>
        </a:p>
      </dgm:t>
    </dgm:pt>
    <dgm:pt modelId="{A281F30E-7CC0-42C8-A534-8B4795924DA6}" type="sibTrans" cxnId="{71E505B1-51EB-4E1B-962D-6D6F732AF7FF}">
      <dgm:prSet/>
      <dgm:spPr/>
      <dgm:t>
        <a:bodyPr/>
        <a:lstStyle/>
        <a:p>
          <a:endParaRPr lang="ru-RU"/>
        </a:p>
      </dgm:t>
    </dgm:pt>
    <dgm:pt modelId="{C51B5044-79CA-4934-8E2E-1294290C416A}">
      <dgm:prSet phldrT="[Текст]"/>
      <dgm:spPr/>
      <dgm:t>
        <a:bodyPr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r>
            <a:rPr lang="ru-RU" b="1" i="0" cap="none" spc="150" dirty="0" err="1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Римському</a:t>
          </a:r>
          <a:r>
            <a:rPr lang="ru-RU" b="1" i="0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приватному праву </a:t>
          </a:r>
          <a:r>
            <a:rPr lang="ru-RU" b="1" i="0" cap="none" spc="150" dirty="0" err="1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були</a:t>
          </a:r>
          <a:r>
            <a:rPr lang="ru-RU" b="1" i="0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i="0" cap="none" spc="150" dirty="0" err="1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відомі</a:t>
          </a:r>
          <a:r>
            <a:rPr lang="ru-RU" b="1" i="0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i="0" cap="none" spc="150" dirty="0" err="1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такі</a:t>
          </a:r>
          <a:r>
            <a:rPr lang="ru-RU" b="1" i="0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i="0" cap="none" spc="150" dirty="0" err="1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позадоговірні</a:t>
          </a:r>
          <a:r>
            <a:rPr lang="ru-RU" b="1" i="0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i="0" cap="none" spc="150" dirty="0" err="1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зобов’язання</a:t>
          </a:r>
          <a:r>
            <a:rPr lang="ru-RU" b="1" i="0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:</a:t>
          </a:r>
          <a:r>
            <a:rPr lang="ru-RU" b="0" i="0" dirty="0" smtClean="0"/>
            <a:t> </a:t>
          </a:r>
          <a:endParaRPr lang="ru-RU" dirty="0"/>
        </a:p>
      </dgm:t>
    </dgm:pt>
    <dgm:pt modelId="{2D4D7D6C-243C-4DB8-A0F2-A77385839E46}" type="sibTrans" cxnId="{C9A99376-1A5E-4F4C-A68C-5892598F8E70}">
      <dgm:prSet/>
      <dgm:spPr/>
      <dgm:t>
        <a:bodyPr/>
        <a:lstStyle/>
        <a:p>
          <a:endParaRPr lang="ru-RU"/>
        </a:p>
      </dgm:t>
    </dgm:pt>
    <dgm:pt modelId="{DF89D156-4A2A-4FB9-A443-943427CCD75E}" type="parTrans" cxnId="{C9A99376-1A5E-4F4C-A68C-5892598F8E70}">
      <dgm:prSet/>
      <dgm:spPr/>
      <dgm:t>
        <a:bodyPr/>
        <a:lstStyle/>
        <a:p>
          <a:endParaRPr lang="ru-RU"/>
        </a:p>
      </dgm:t>
    </dgm:pt>
    <dgm:pt modelId="{40CC0224-CA4E-4D09-BDA3-1E7453161CC9}" type="pres">
      <dgm:prSet presAssocID="{3B82A1B8-18D3-4DD2-A29A-8510F16BBBD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2E65459-6C44-40F6-9D26-353AC96E2512}" type="pres">
      <dgm:prSet presAssocID="{C51B5044-79CA-4934-8E2E-1294290C416A}" presName="hierRoot1" presStyleCnt="0">
        <dgm:presLayoutVars>
          <dgm:hierBranch val="init"/>
        </dgm:presLayoutVars>
      </dgm:prSet>
      <dgm:spPr/>
    </dgm:pt>
    <dgm:pt modelId="{17857B61-9A09-4213-8468-84EC3187A61B}" type="pres">
      <dgm:prSet presAssocID="{C51B5044-79CA-4934-8E2E-1294290C416A}" presName="rootComposite1" presStyleCnt="0"/>
      <dgm:spPr/>
    </dgm:pt>
    <dgm:pt modelId="{44A05A01-5F0C-4480-8B73-87E67DA44163}" type="pres">
      <dgm:prSet presAssocID="{C51B5044-79CA-4934-8E2E-1294290C416A}" presName="rootText1" presStyleLbl="node0" presStyleIdx="0" presStyleCnt="1" custScaleX="239260" custScaleY="1422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37E1A96-8D16-48FB-B751-948AB91DFC72}" type="pres">
      <dgm:prSet presAssocID="{C51B5044-79CA-4934-8E2E-1294290C416A}" presName="rootConnector1" presStyleLbl="node1" presStyleIdx="0" presStyleCnt="0"/>
      <dgm:spPr/>
      <dgm:t>
        <a:bodyPr/>
        <a:lstStyle/>
        <a:p>
          <a:endParaRPr lang="ru-RU"/>
        </a:p>
      </dgm:t>
    </dgm:pt>
    <dgm:pt modelId="{9FB13EAF-4D4D-428C-AB7F-C12D2EA2F57B}" type="pres">
      <dgm:prSet presAssocID="{C51B5044-79CA-4934-8E2E-1294290C416A}" presName="hierChild2" presStyleCnt="0"/>
      <dgm:spPr/>
    </dgm:pt>
    <dgm:pt modelId="{1555BC50-C816-436B-875F-73E49E425711}" type="pres">
      <dgm:prSet presAssocID="{BA3970AA-80CE-42AB-8DD9-BC10F21A39BD}" presName="Name37" presStyleLbl="parChTrans1D2" presStyleIdx="0" presStyleCnt="3"/>
      <dgm:spPr/>
      <dgm:t>
        <a:bodyPr/>
        <a:lstStyle/>
        <a:p>
          <a:endParaRPr lang="ru-RU"/>
        </a:p>
      </dgm:t>
    </dgm:pt>
    <dgm:pt modelId="{02A14B5C-56B6-44C4-A96D-A2CB03ABA73C}" type="pres">
      <dgm:prSet presAssocID="{BC766E7C-9441-488C-B66C-C39E8E10CE99}" presName="hierRoot2" presStyleCnt="0">
        <dgm:presLayoutVars>
          <dgm:hierBranch val="init"/>
        </dgm:presLayoutVars>
      </dgm:prSet>
      <dgm:spPr/>
    </dgm:pt>
    <dgm:pt modelId="{ED5EBF31-61E0-495B-B5BF-4EB01EF60F41}" type="pres">
      <dgm:prSet presAssocID="{BC766E7C-9441-488C-B66C-C39E8E10CE99}" presName="rootComposite" presStyleCnt="0"/>
      <dgm:spPr/>
    </dgm:pt>
    <dgm:pt modelId="{F082EDBE-3583-4878-828E-C670212E0328}" type="pres">
      <dgm:prSet presAssocID="{BC766E7C-9441-488C-B66C-C39E8E10CE99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516C624-6C34-4AD2-A184-7AACCBAFA072}" type="pres">
      <dgm:prSet presAssocID="{BC766E7C-9441-488C-B66C-C39E8E10CE99}" presName="rootConnector" presStyleLbl="node2" presStyleIdx="0" presStyleCnt="3"/>
      <dgm:spPr/>
      <dgm:t>
        <a:bodyPr/>
        <a:lstStyle/>
        <a:p>
          <a:endParaRPr lang="ru-RU"/>
        </a:p>
      </dgm:t>
    </dgm:pt>
    <dgm:pt modelId="{6D9809F7-C4BE-4D5D-BFFF-840BB82B6704}" type="pres">
      <dgm:prSet presAssocID="{BC766E7C-9441-488C-B66C-C39E8E10CE99}" presName="hierChild4" presStyleCnt="0"/>
      <dgm:spPr/>
    </dgm:pt>
    <dgm:pt modelId="{8F3B232A-5723-4DF1-80D1-BFB7312136B0}" type="pres">
      <dgm:prSet presAssocID="{BC766E7C-9441-488C-B66C-C39E8E10CE99}" presName="hierChild5" presStyleCnt="0"/>
      <dgm:spPr/>
    </dgm:pt>
    <dgm:pt modelId="{33F00A05-E059-4E85-9B58-DEF273F572A8}" type="pres">
      <dgm:prSet presAssocID="{10AD592E-56C4-4BDE-95C0-FFAA53A8A9D8}" presName="Name37" presStyleLbl="parChTrans1D2" presStyleIdx="1" presStyleCnt="3"/>
      <dgm:spPr/>
      <dgm:t>
        <a:bodyPr/>
        <a:lstStyle/>
        <a:p>
          <a:endParaRPr lang="ru-RU"/>
        </a:p>
      </dgm:t>
    </dgm:pt>
    <dgm:pt modelId="{4629D0C8-8B61-4E90-84CF-F61CE4A097A9}" type="pres">
      <dgm:prSet presAssocID="{9B194508-B501-497A-A19D-053B32620266}" presName="hierRoot2" presStyleCnt="0">
        <dgm:presLayoutVars>
          <dgm:hierBranch val="init"/>
        </dgm:presLayoutVars>
      </dgm:prSet>
      <dgm:spPr/>
    </dgm:pt>
    <dgm:pt modelId="{7F00535E-8B15-40AD-B4F3-CED52B858006}" type="pres">
      <dgm:prSet presAssocID="{9B194508-B501-497A-A19D-053B32620266}" presName="rootComposite" presStyleCnt="0"/>
      <dgm:spPr/>
    </dgm:pt>
    <dgm:pt modelId="{C07AED85-DEE8-4CB1-99D5-1CD1CA123B97}" type="pres">
      <dgm:prSet presAssocID="{9B194508-B501-497A-A19D-053B32620266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6288DB-8A96-49D4-AF1B-4A699A70675A}" type="pres">
      <dgm:prSet presAssocID="{9B194508-B501-497A-A19D-053B32620266}" presName="rootConnector" presStyleLbl="node2" presStyleIdx="1" presStyleCnt="3"/>
      <dgm:spPr/>
      <dgm:t>
        <a:bodyPr/>
        <a:lstStyle/>
        <a:p>
          <a:endParaRPr lang="ru-RU"/>
        </a:p>
      </dgm:t>
    </dgm:pt>
    <dgm:pt modelId="{29D62AE9-0129-4466-B9F8-DEC8AA5972FB}" type="pres">
      <dgm:prSet presAssocID="{9B194508-B501-497A-A19D-053B32620266}" presName="hierChild4" presStyleCnt="0"/>
      <dgm:spPr/>
    </dgm:pt>
    <dgm:pt modelId="{B3431844-5E13-4729-A244-50A4078EEE0B}" type="pres">
      <dgm:prSet presAssocID="{9B194508-B501-497A-A19D-053B32620266}" presName="hierChild5" presStyleCnt="0"/>
      <dgm:spPr/>
    </dgm:pt>
    <dgm:pt modelId="{97E07CF9-1AD0-464E-A88A-0635FAAB2ED8}" type="pres">
      <dgm:prSet presAssocID="{3699AE5D-FA16-4DF7-ABA9-C47883896AE9}" presName="Name37" presStyleLbl="parChTrans1D2" presStyleIdx="2" presStyleCnt="3"/>
      <dgm:spPr/>
      <dgm:t>
        <a:bodyPr/>
        <a:lstStyle/>
        <a:p>
          <a:endParaRPr lang="ru-RU"/>
        </a:p>
      </dgm:t>
    </dgm:pt>
    <dgm:pt modelId="{5C581BCD-4A78-4BBA-9A0F-CFF76B9C1F9A}" type="pres">
      <dgm:prSet presAssocID="{AD48CEA7-DAED-4208-97E5-83931EE0B030}" presName="hierRoot2" presStyleCnt="0">
        <dgm:presLayoutVars>
          <dgm:hierBranch val="init"/>
        </dgm:presLayoutVars>
      </dgm:prSet>
      <dgm:spPr/>
    </dgm:pt>
    <dgm:pt modelId="{C7F2CB20-39E1-491B-AEFA-7B065922990B}" type="pres">
      <dgm:prSet presAssocID="{AD48CEA7-DAED-4208-97E5-83931EE0B030}" presName="rootComposite" presStyleCnt="0"/>
      <dgm:spPr/>
    </dgm:pt>
    <dgm:pt modelId="{A65C43E9-C40E-4012-A08E-0B02F5EF7F7A}" type="pres">
      <dgm:prSet presAssocID="{AD48CEA7-DAED-4208-97E5-83931EE0B030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FEC42D0-5437-4AD6-A45F-D985EA19D174}" type="pres">
      <dgm:prSet presAssocID="{AD48CEA7-DAED-4208-97E5-83931EE0B030}" presName="rootConnector" presStyleLbl="node2" presStyleIdx="2" presStyleCnt="3"/>
      <dgm:spPr/>
      <dgm:t>
        <a:bodyPr/>
        <a:lstStyle/>
        <a:p>
          <a:endParaRPr lang="ru-RU"/>
        </a:p>
      </dgm:t>
    </dgm:pt>
    <dgm:pt modelId="{D096E447-1EBA-493E-9C95-64E814781A7E}" type="pres">
      <dgm:prSet presAssocID="{AD48CEA7-DAED-4208-97E5-83931EE0B030}" presName="hierChild4" presStyleCnt="0"/>
      <dgm:spPr/>
    </dgm:pt>
    <dgm:pt modelId="{D9C69143-75A5-43DF-A9FA-40BF5A14EF3F}" type="pres">
      <dgm:prSet presAssocID="{AD48CEA7-DAED-4208-97E5-83931EE0B030}" presName="hierChild5" presStyleCnt="0"/>
      <dgm:spPr/>
    </dgm:pt>
    <dgm:pt modelId="{9CF96AE6-6798-4B54-A50F-C0F16A798A54}" type="pres">
      <dgm:prSet presAssocID="{C51B5044-79CA-4934-8E2E-1294290C416A}" presName="hierChild3" presStyleCnt="0"/>
      <dgm:spPr/>
    </dgm:pt>
  </dgm:ptLst>
  <dgm:cxnLst>
    <dgm:cxn modelId="{8F9FAE53-613B-427B-93AD-EEE6CD0937F4}" type="presOf" srcId="{C51B5044-79CA-4934-8E2E-1294290C416A}" destId="{737E1A96-8D16-48FB-B751-948AB91DFC72}" srcOrd="1" destOrd="0" presId="urn:microsoft.com/office/officeart/2005/8/layout/orgChart1"/>
    <dgm:cxn modelId="{71E505B1-51EB-4E1B-962D-6D6F732AF7FF}" srcId="{C51B5044-79CA-4934-8E2E-1294290C416A}" destId="{AD48CEA7-DAED-4208-97E5-83931EE0B030}" srcOrd="2" destOrd="0" parTransId="{3699AE5D-FA16-4DF7-ABA9-C47883896AE9}" sibTransId="{A281F30E-7CC0-42C8-A534-8B4795924DA6}"/>
    <dgm:cxn modelId="{C9A99376-1A5E-4F4C-A68C-5892598F8E70}" srcId="{3B82A1B8-18D3-4DD2-A29A-8510F16BBBDF}" destId="{C51B5044-79CA-4934-8E2E-1294290C416A}" srcOrd="0" destOrd="0" parTransId="{DF89D156-4A2A-4FB9-A443-943427CCD75E}" sibTransId="{2D4D7D6C-243C-4DB8-A0F2-A77385839E46}"/>
    <dgm:cxn modelId="{1D8E772A-BEBC-4EF0-A6FA-71370D55F3B2}" srcId="{C51B5044-79CA-4934-8E2E-1294290C416A}" destId="{BC766E7C-9441-488C-B66C-C39E8E10CE99}" srcOrd="0" destOrd="0" parTransId="{BA3970AA-80CE-42AB-8DD9-BC10F21A39BD}" sibTransId="{43646E80-B3B4-4941-8FC4-32ACDCD78A76}"/>
    <dgm:cxn modelId="{85B258EF-473F-4541-BD11-999150E69D76}" srcId="{C51B5044-79CA-4934-8E2E-1294290C416A}" destId="{9B194508-B501-497A-A19D-053B32620266}" srcOrd="1" destOrd="0" parTransId="{10AD592E-56C4-4BDE-95C0-FFAA53A8A9D8}" sibTransId="{5C4F4DC6-B0E6-4B34-82C3-87AF49C30ED2}"/>
    <dgm:cxn modelId="{63A5C0B8-09B5-4468-A303-97EC5DD6A115}" type="presOf" srcId="{BC766E7C-9441-488C-B66C-C39E8E10CE99}" destId="{F082EDBE-3583-4878-828E-C670212E0328}" srcOrd="0" destOrd="0" presId="urn:microsoft.com/office/officeart/2005/8/layout/orgChart1"/>
    <dgm:cxn modelId="{2697D088-5657-4EF2-B667-27D23D0B6B3C}" type="presOf" srcId="{9B194508-B501-497A-A19D-053B32620266}" destId="{C07AED85-DEE8-4CB1-99D5-1CD1CA123B97}" srcOrd="0" destOrd="0" presId="urn:microsoft.com/office/officeart/2005/8/layout/orgChart1"/>
    <dgm:cxn modelId="{2D96FBC5-F6E6-4D92-A540-50427EDC50E9}" type="presOf" srcId="{BC766E7C-9441-488C-B66C-C39E8E10CE99}" destId="{2516C624-6C34-4AD2-A184-7AACCBAFA072}" srcOrd="1" destOrd="0" presId="urn:microsoft.com/office/officeart/2005/8/layout/orgChart1"/>
    <dgm:cxn modelId="{56D3AFB2-D11B-49E9-AB7B-EF08805A2E7C}" type="presOf" srcId="{3699AE5D-FA16-4DF7-ABA9-C47883896AE9}" destId="{97E07CF9-1AD0-464E-A88A-0635FAAB2ED8}" srcOrd="0" destOrd="0" presId="urn:microsoft.com/office/officeart/2005/8/layout/orgChart1"/>
    <dgm:cxn modelId="{563E2F87-4267-48FC-A105-8515BBB33564}" type="presOf" srcId="{BA3970AA-80CE-42AB-8DD9-BC10F21A39BD}" destId="{1555BC50-C816-436B-875F-73E49E425711}" srcOrd="0" destOrd="0" presId="urn:microsoft.com/office/officeart/2005/8/layout/orgChart1"/>
    <dgm:cxn modelId="{2182F68F-10DE-4139-9538-15735D9D3FE5}" type="presOf" srcId="{3B82A1B8-18D3-4DD2-A29A-8510F16BBBDF}" destId="{40CC0224-CA4E-4D09-BDA3-1E7453161CC9}" srcOrd="0" destOrd="0" presId="urn:microsoft.com/office/officeart/2005/8/layout/orgChart1"/>
    <dgm:cxn modelId="{CB44F16B-3504-4C17-BDC7-60D33D9F506B}" type="presOf" srcId="{10AD592E-56C4-4BDE-95C0-FFAA53A8A9D8}" destId="{33F00A05-E059-4E85-9B58-DEF273F572A8}" srcOrd="0" destOrd="0" presId="urn:microsoft.com/office/officeart/2005/8/layout/orgChart1"/>
    <dgm:cxn modelId="{57638A62-ADFC-4F09-A141-DEADAA79FD86}" type="presOf" srcId="{9B194508-B501-497A-A19D-053B32620266}" destId="{316288DB-8A96-49D4-AF1B-4A699A70675A}" srcOrd="1" destOrd="0" presId="urn:microsoft.com/office/officeart/2005/8/layout/orgChart1"/>
    <dgm:cxn modelId="{AA3FC57C-0D07-473A-9231-B4302F8AC7E7}" type="presOf" srcId="{AD48CEA7-DAED-4208-97E5-83931EE0B030}" destId="{A65C43E9-C40E-4012-A08E-0B02F5EF7F7A}" srcOrd="0" destOrd="0" presId="urn:microsoft.com/office/officeart/2005/8/layout/orgChart1"/>
    <dgm:cxn modelId="{177278E1-C5C8-4632-827E-11330EB759C3}" type="presOf" srcId="{AD48CEA7-DAED-4208-97E5-83931EE0B030}" destId="{EFEC42D0-5437-4AD6-A45F-D985EA19D174}" srcOrd="1" destOrd="0" presId="urn:microsoft.com/office/officeart/2005/8/layout/orgChart1"/>
    <dgm:cxn modelId="{2F131B34-4439-4195-9F9B-2F8B3BC268CC}" type="presOf" srcId="{C51B5044-79CA-4934-8E2E-1294290C416A}" destId="{44A05A01-5F0C-4480-8B73-87E67DA44163}" srcOrd="0" destOrd="0" presId="urn:microsoft.com/office/officeart/2005/8/layout/orgChart1"/>
    <dgm:cxn modelId="{163309FC-A683-4321-BF03-BF879083E74C}" type="presParOf" srcId="{40CC0224-CA4E-4D09-BDA3-1E7453161CC9}" destId="{22E65459-6C44-40F6-9D26-353AC96E2512}" srcOrd="0" destOrd="0" presId="urn:microsoft.com/office/officeart/2005/8/layout/orgChart1"/>
    <dgm:cxn modelId="{C42A6B68-65B3-4C41-8A6F-5AD6C337591C}" type="presParOf" srcId="{22E65459-6C44-40F6-9D26-353AC96E2512}" destId="{17857B61-9A09-4213-8468-84EC3187A61B}" srcOrd="0" destOrd="0" presId="urn:microsoft.com/office/officeart/2005/8/layout/orgChart1"/>
    <dgm:cxn modelId="{AD0CE051-FB45-486E-8D55-75B5DC3A6754}" type="presParOf" srcId="{17857B61-9A09-4213-8468-84EC3187A61B}" destId="{44A05A01-5F0C-4480-8B73-87E67DA44163}" srcOrd="0" destOrd="0" presId="urn:microsoft.com/office/officeart/2005/8/layout/orgChart1"/>
    <dgm:cxn modelId="{AC07773F-9CBA-41E2-8278-22D2F0440300}" type="presParOf" srcId="{17857B61-9A09-4213-8468-84EC3187A61B}" destId="{737E1A96-8D16-48FB-B751-948AB91DFC72}" srcOrd="1" destOrd="0" presId="urn:microsoft.com/office/officeart/2005/8/layout/orgChart1"/>
    <dgm:cxn modelId="{897AA0D5-A890-4FD7-B09C-AC826006BE7C}" type="presParOf" srcId="{22E65459-6C44-40F6-9D26-353AC96E2512}" destId="{9FB13EAF-4D4D-428C-AB7F-C12D2EA2F57B}" srcOrd="1" destOrd="0" presId="urn:microsoft.com/office/officeart/2005/8/layout/orgChart1"/>
    <dgm:cxn modelId="{0082973F-1AD0-4906-BC1A-B8BB545A5B59}" type="presParOf" srcId="{9FB13EAF-4D4D-428C-AB7F-C12D2EA2F57B}" destId="{1555BC50-C816-436B-875F-73E49E425711}" srcOrd="0" destOrd="0" presId="urn:microsoft.com/office/officeart/2005/8/layout/orgChart1"/>
    <dgm:cxn modelId="{651EEA21-4A90-4833-BDEE-4967BBC5DCB9}" type="presParOf" srcId="{9FB13EAF-4D4D-428C-AB7F-C12D2EA2F57B}" destId="{02A14B5C-56B6-44C4-A96D-A2CB03ABA73C}" srcOrd="1" destOrd="0" presId="urn:microsoft.com/office/officeart/2005/8/layout/orgChart1"/>
    <dgm:cxn modelId="{54F83C5C-5A28-4C7A-91FF-6A8E89EF7BF7}" type="presParOf" srcId="{02A14B5C-56B6-44C4-A96D-A2CB03ABA73C}" destId="{ED5EBF31-61E0-495B-B5BF-4EB01EF60F41}" srcOrd="0" destOrd="0" presId="urn:microsoft.com/office/officeart/2005/8/layout/orgChart1"/>
    <dgm:cxn modelId="{5C546BB4-2E37-4AC2-9EB7-D39A2BE14DE2}" type="presParOf" srcId="{ED5EBF31-61E0-495B-B5BF-4EB01EF60F41}" destId="{F082EDBE-3583-4878-828E-C670212E0328}" srcOrd="0" destOrd="0" presId="urn:microsoft.com/office/officeart/2005/8/layout/orgChart1"/>
    <dgm:cxn modelId="{06FD52E0-5A82-496B-B700-F0A99E9ADB00}" type="presParOf" srcId="{ED5EBF31-61E0-495B-B5BF-4EB01EF60F41}" destId="{2516C624-6C34-4AD2-A184-7AACCBAFA072}" srcOrd="1" destOrd="0" presId="urn:microsoft.com/office/officeart/2005/8/layout/orgChart1"/>
    <dgm:cxn modelId="{99F2DF38-70D6-427A-A792-10693CEA3621}" type="presParOf" srcId="{02A14B5C-56B6-44C4-A96D-A2CB03ABA73C}" destId="{6D9809F7-C4BE-4D5D-BFFF-840BB82B6704}" srcOrd="1" destOrd="0" presId="urn:microsoft.com/office/officeart/2005/8/layout/orgChart1"/>
    <dgm:cxn modelId="{5FED7F6E-D93F-4FE8-AECC-1FF8191EC701}" type="presParOf" srcId="{02A14B5C-56B6-44C4-A96D-A2CB03ABA73C}" destId="{8F3B232A-5723-4DF1-80D1-BFB7312136B0}" srcOrd="2" destOrd="0" presId="urn:microsoft.com/office/officeart/2005/8/layout/orgChart1"/>
    <dgm:cxn modelId="{A1418C6A-54F8-4572-9F35-A3490EDA542A}" type="presParOf" srcId="{9FB13EAF-4D4D-428C-AB7F-C12D2EA2F57B}" destId="{33F00A05-E059-4E85-9B58-DEF273F572A8}" srcOrd="2" destOrd="0" presId="urn:microsoft.com/office/officeart/2005/8/layout/orgChart1"/>
    <dgm:cxn modelId="{4AD49A39-BBC9-463A-972C-04C27ED2B773}" type="presParOf" srcId="{9FB13EAF-4D4D-428C-AB7F-C12D2EA2F57B}" destId="{4629D0C8-8B61-4E90-84CF-F61CE4A097A9}" srcOrd="3" destOrd="0" presId="urn:microsoft.com/office/officeart/2005/8/layout/orgChart1"/>
    <dgm:cxn modelId="{4DC012AB-AFAF-481D-9C8D-D61EB4B8D6EB}" type="presParOf" srcId="{4629D0C8-8B61-4E90-84CF-F61CE4A097A9}" destId="{7F00535E-8B15-40AD-B4F3-CED52B858006}" srcOrd="0" destOrd="0" presId="urn:microsoft.com/office/officeart/2005/8/layout/orgChart1"/>
    <dgm:cxn modelId="{9D48C53C-5802-4B7B-800D-1D03D1AA88EF}" type="presParOf" srcId="{7F00535E-8B15-40AD-B4F3-CED52B858006}" destId="{C07AED85-DEE8-4CB1-99D5-1CD1CA123B97}" srcOrd="0" destOrd="0" presId="urn:microsoft.com/office/officeart/2005/8/layout/orgChart1"/>
    <dgm:cxn modelId="{F1D50B47-C08E-4A0D-8FDB-C503F89A9C21}" type="presParOf" srcId="{7F00535E-8B15-40AD-B4F3-CED52B858006}" destId="{316288DB-8A96-49D4-AF1B-4A699A70675A}" srcOrd="1" destOrd="0" presId="urn:microsoft.com/office/officeart/2005/8/layout/orgChart1"/>
    <dgm:cxn modelId="{5D3BCD53-E5F7-4F57-B392-5432ACD5A423}" type="presParOf" srcId="{4629D0C8-8B61-4E90-84CF-F61CE4A097A9}" destId="{29D62AE9-0129-4466-B9F8-DEC8AA5972FB}" srcOrd="1" destOrd="0" presId="urn:microsoft.com/office/officeart/2005/8/layout/orgChart1"/>
    <dgm:cxn modelId="{B739218E-074D-4BE6-A9C9-1C7F5A49B3AD}" type="presParOf" srcId="{4629D0C8-8B61-4E90-84CF-F61CE4A097A9}" destId="{B3431844-5E13-4729-A244-50A4078EEE0B}" srcOrd="2" destOrd="0" presId="urn:microsoft.com/office/officeart/2005/8/layout/orgChart1"/>
    <dgm:cxn modelId="{FCD96F18-59A3-4527-8F6C-66033A1B4BE0}" type="presParOf" srcId="{9FB13EAF-4D4D-428C-AB7F-C12D2EA2F57B}" destId="{97E07CF9-1AD0-464E-A88A-0635FAAB2ED8}" srcOrd="4" destOrd="0" presId="urn:microsoft.com/office/officeart/2005/8/layout/orgChart1"/>
    <dgm:cxn modelId="{51446FE5-44CA-415D-B7F5-8FADDF6F6AA1}" type="presParOf" srcId="{9FB13EAF-4D4D-428C-AB7F-C12D2EA2F57B}" destId="{5C581BCD-4A78-4BBA-9A0F-CFF76B9C1F9A}" srcOrd="5" destOrd="0" presId="urn:microsoft.com/office/officeart/2005/8/layout/orgChart1"/>
    <dgm:cxn modelId="{D593AC43-09E5-4D16-8087-6C6827BF6B8C}" type="presParOf" srcId="{5C581BCD-4A78-4BBA-9A0F-CFF76B9C1F9A}" destId="{C7F2CB20-39E1-491B-AEFA-7B065922990B}" srcOrd="0" destOrd="0" presId="urn:microsoft.com/office/officeart/2005/8/layout/orgChart1"/>
    <dgm:cxn modelId="{726AC756-E96D-4459-BCD1-EFEE2B35B951}" type="presParOf" srcId="{C7F2CB20-39E1-491B-AEFA-7B065922990B}" destId="{A65C43E9-C40E-4012-A08E-0B02F5EF7F7A}" srcOrd="0" destOrd="0" presId="urn:microsoft.com/office/officeart/2005/8/layout/orgChart1"/>
    <dgm:cxn modelId="{B2FA8F75-D3A0-4041-93E2-E1FA550320CF}" type="presParOf" srcId="{C7F2CB20-39E1-491B-AEFA-7B065922990B}" destId="{EFEC42D0-5437-4AD6-A45F-D985EA19D174}" srcOrd="1" destOrd="0" presId="urn:microsoft.com/office/officeart/2005/8/layout/orgChart1"/>
    <dgm:cxn modelId="{D15A1351-FAB8-49B3-8E48-245E70FDE3ED}" type="presParOf" srcId="{5C581BCD-4A78-4BBA-9A0F-CFF76B9C1F9A}" destId="{D096E447-1EBA-493E-9C95-64E814781A7E}" srcOrd="1" destOrd="0" presId="urn:microsoft.com/office/officeart/2005/8/layout/orgChart1"/>
    <dgm:cxn modelId="{1563E29E-AE19-4A4D-A978-7EB26790C956}" type="presParOf" srcId="{5C581BCD-4A78-4BBA-9A0F-CFF76B9C1F9A}" destId="{D9C69143-75A5-43DF-A9FA-40BF5A14EF3F}" srcOrd="2" destOrd="0" presId="urn:microsoft.com/office/officeart/2005/8/layout/orgChart1"/>
    <dgm:cxn modelId="{F4EEC1DD-8BD5-4B5C-9BAC-9A8191791211}" type="presParOf" srcId="{22E65459-6C44-40F6-9D26-353AC96E2512}" destId="{9CF96AE6-6798-4B54-A50F-C0F16A798A5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F23EEA2-C4DE-4AF1-9A64-6D540D416FCE}" type="doc">
      <dgm:prSet loTypeId="urn:microsoft.com/office/officeart/2005/8/layout/orgChart1" loCatId="hierarchy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E1C9C7DC-E010-44FB-8FE6-B104C277206A}">
      <dgm:prSet phldrT="[Текст]"/>
      <dgm:spPr/>
      <dgm:t>
        <a:bodyPr/>
        <a:lstStyle/>
        <a:p>
          <a:r>
            <a:rPr lang="uk-UA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Делікти поділялися на: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9FCAE6-3938-4071-B85C-363686B866A3}" type="parTrans" cxnId="{7F8BA44C-C054-49E1-80B8-B1D5603A6570}">
      <dgm:prSet/>
      <dgm:spPr/>
      <dgm:t>
        <a:bodyPr/>
        <a:lstStyle/>
        <a:p>
          <a:endParaRPr lang="ru-RU"/>
        </a:p>
      </dgm:t>
    </dgm:pt>
    <dgm:pt modelId="{8BA875BF-D0AB-4AA3-ABE6-120AF01721BF}" type="sibTrans" cxnId="{7F8BA44C-C054-49E1-80B8-B1D5603A6570}">
      <dgm:prSet/>
      <dgm:spPr/>
      <dgm:t>
        <a:bodyPr/>
        <a:lstStyle/>
        <a:p>
          <a:endParaRPr lang="ru-RU"/>
        </a:p>
      </dgm:t>
    </dgm:pt>
    <dgm:pt modelId="{7BC868E9-D4A2-49F6-9D26-3965B9DDA365}">
      <dgm:prSet phldrT="[Текст]"/>
      <dgm:spPr/>
      <dgm:t>
        <a:bodyPr/>
        <a:lstStyle/>
        <a:p>
          <a:r>
            <a:rPr lang="uk-UA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публічні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2EE118-677E-4258-844C-8CF3339F8FEE}" type="parTrans" cxnId="{A6CD9F1D-BC0A-4FF4-A405-1149587565ED}">
      <dgm:prSet/>
      <dgm:spPr/>
      <dgm:t>
        <a:bodyPr/>
        <a:lstStyle/>
        <a:p>
          <a:endParaRPr lang="ru-RU"/>
        </a:p>
      </dgm:t>
    </dgm:pt>
    <dgm:pt modelId="{D8D92027-44EA-4572-B79B-011BF8BD5571}" type="sibTrans" cxnId="{A6CD9F1D-BC0A-4FF4-A405-1149587565ED}">
      <dgm:prSet/>
      <dgm:spPr/>
      <dgm:t>
        <a:bodyPr/>
        <a:lstStyle/>
        <a:p>
          <a:endParaRPr lang="ru-RU"/>
        </a:p>
      </dgm:t>
    </dgm:pt>
    <dgm:pt modelId="{601ADB08-4E75-4B6D-AC2C-7E7720B94B18}">
      <dgm:prSet phldrT="[Текст]"/>
      <dgm:spPr/>
      <dgm:t>
        <a:bodyPr/>
        <a:lstStyle/>
        <a:p>
          <a:r>
            <a:rPr lang="uk-UA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приватні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368FD9-CF8C-46B3-AF79-66BA7E3E565A}" type="parTrans" cxnId="{43D31904-9D61-40B5-B56D-FD046306F473}">
      <dgm:prSet/>
      <dgm:spPr/>
      <dgm:t>
        <a:bodyPr/>
        <a:lstStyle/>
        <a:p>
          <a:endParaRPr lang="ru-RU"/>
        </a:p>
      </dgm:t>
    </dgm:pt>
    <dgm:pt modelId="{C04768C4-FF0C-49AE-B068-09D94A557C34}" type="sibTrans" cxnId="{43D31904-9D61-40B5-B56D-FD046306F473}">
      <dgm:prSet/>
      <dgm:spPr/>
      <dgm:t>
        <a:bodyPr/>
        <a:lstStyle/>
        <a:p>
          <a:endParaRPr lang="ru-RU"/>
        </a:p>
      </dgm:t>
    </dgm:pt>
    <dgm:pt modelId="{F16B1566-DB8F-45F5-983A-17C4745D6DEE}" type="pres">
      <dgm:prSet presAssocID="{2F23EEA2-C4DE-4AF1-9A64-6D540D416FC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00A9F3B-8455-4D98-B190-836425197499}" type="pres">
      <dgm:prSet presAssocID="{E1C9C7DC-E010-44FB-8FE6-B104C277206A}" presName="hierRoot1" presStyleCnt="0">
        <dgm:presLayoutVars>
          <dgm:hierBranch val="init"/>
        </dgm:presLayoutVars>
      </dgm:prSet>
      <dgm:spPr/>
    </dgm:pt>
    <dgm:pt modelId="{2AFB5F5A-6E53-4C3F-ABC2-78C7465E29D9}" type="pres">
      <dgm:prSet presAssocID="{E1C9C7DC-E010-44FB-8FE6-B104C277206A}" presName="rootComposite1" presStyleCnt="0"/>
      <dgm:spPr/>
    </dgm:pt>
    <dgm:pt modelId="{D0AFEE91-35B3-4E61-840B-0A24C1A57465}" type="pres">
      <dgm:prSet presAssocID="{E1C9C7DC-E010-44FB-8FE6-B104C277206A}" presName="rootText1" presStyleLbl="node0" presStyleIdx="0" presStyleCnt="1" custScaleX="116635" custScaleY="81395" custLinFactNeighborX="0" custLinFactNeighborY="8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653810-8919-49B3-8648-4F8691702BDB}" type="pres">
      <dgm:prSet presAssocID="{E1C9C7DC-E010-44FB-8FE6-B104C277206A}" presName="rootConnector1" presStyleLbl="node1" presStyleIdx="0" presStyleCnt="0"/>
      <dgm:spPr/>
      <dgm:t>
        <a:bodyPr/>
        <a:lstStyle/>
        <a:p>
          <a:endParaRPr lang="ru-RU"/>
        </a:p>
      </dgm:t>
    </dgm:pt>
    <dgm:pt modelId="{068E4D78-5FBE-45E2-915A-5AD81A91B2C1}" type="pres">
      <dgm:prSet presAssocID="{E1C9C7DC-E010-44FB-8FE6-B104C277206A}" presName="hierChild2" presStyleCnt="0"/>
      <dgm:spPr/>
    </dgm:pt>
    <dgm:pt modelId="{79F12233-28E7-42E3-8690-C776F329BBFC}" type="pres">
      <dgm:prSet presAssocID="{0E2EE118-677E-4258-844C-8CF3339F8FEE}" presName="Name37" presStyleLbl="parChTrans1D2" presStyleIdx="0" presStyleCnt="2"/>
      <dgm:spPr/>
      <dgm:t>
        <a:bodyPr/>
        <a:lstStyle/>
        <a:p>
          <a:endParaRPr lang="ru-RU"/>
        </a:p>
      </dgm:t>
    </dgm:pt>
    <dgm:pt modelId="{7F75F6D6-A4BE-4FEF-A5B5-27BCE8CABEB6}" type="pres">
      <dgm:prSet presAssocID="{7BC868E9-D4A2-49F6-9D26-3965B9DDA365}" presName="hierRoot2" presStyleCnt="0">
        <dgm:presLayoutVars>
          <dgm:hierBranch val="init"/>
        </dgm:presLayoutVars>
      </dgm:prSet>
      <dgm:spPr/>
    </dgm:pt>
    <dgm:pt modelId="{C316C62F-4543-4072-A223-1D48BBA83661}" type="pres">
      <dgm:prSet presAssocID="{7BC868E9-D4A2-49F6-9D26-3965B9DDA365}" presName="rootComposite" presStyleCnt="0"/>
      <dgm:spPr/>
    </dgm:pt>
    <dgm:pt modelId="{12F2A00F-5179-4902-8384-8F02B45F3084}" type="pres">
      <dgm:prSet presAssocID="{7BC868E9-D4A2-49F6-9D26-3965B9DDA365}" presName="rootText" presStyleLbl="node2" presStyleIdx="0" presStyleCnt="2" custScaleY="72812" custLinFactNeighborX="-53" custLinFactNeighborY="1535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BC61119-C39B-4F6A-8B65-661893334DEC}" type="pres">
      <dgm:prSet presAssocID="{7BC868E9-D4A2-49F6-9D26-3965B9DDA365}" presName="rootConnector" presStyleLbl="node2" presStyleIdx="0" presStyleCnt="2"/>
      <dgm:spPr/>
      <dgm:t>
        <a:bodyPr/>
        <a:lstStyle/>
        <a:p>
          <a:endParaRPr lang="ru-RU"/>
        </a:p>
      </dgm:t>
    </dgm:pt>
    <dgm:pt modelId="{3D743DF0-BA12-4D67-889D-C1CFB5625FC6}" type="pres">
      <dgm:prSet presAssocID="{7BC868E9-D4A2-49F6-9D26-3965B9DDA365}" presName="hierChild4" presStyleCnt="0"/>
      <dgm:spPr/>
    </dgm:pt>
    <dgm:pt modelId="{F477025A-0C46-4A6E-A11A-D33907475A79}" type="pres">
      <dgm:prSet presAssocID="{7BC868E9-D4A2-49F6-9D26-3965B9DDA365}" presName="hierChild5" presStyleCnt="0"/>
      <dgm:spPr/>
    </dgm:pt>
    <dgm:pt modelId="{DC5E6161-A416-46AE-B7DA-D57F38390522}" type="pres">
      <dgm:prSet presAssocID="{B3368FD9-CF8C-46B3-AF79-66BA7E3E565A}" presName="Name37" presStyleLbl="parChTrans1D2" presStyleIdx="1" presStyleCnt="2"/>
      <dgm:spPr/>
      <dgm:t>
        <a:bodyPr/>
        <a:lstStyle/>
        <a:p>
          <a:endParaRPr lang="ru-RU"/>
        </a:p>
      </dgm:t>
    </dgm:pt>
    <dgm:pt modelId="{E0E5219F-432A-4AC3-A5DE-316A010D47D5}" type="pres">
      <dgm:prSet presAssocID="{601ADB08-4E75-4B6D-AC2C-7E7720B94B18}" presName="hierRoot2" presStyleCnt="0">
        <dgm:presLayoutVars>
          <dgm:hierBranch val="init"/>
        </dgm:presLayoutVars>
      </dgm:prSet>
      <dgm:spPr/>
    </dgm:pt>
    <dgm:pt modelId="{94B27FE6-EFDA-4D20-87C1-EA983C5C998E}" type="pres">
      <dgm:prSet presAssocID="{601ADB08-4E75-4B6D-AC2C-7E7720B94B18}" presName="rootComposite" presStyleCnt="0"/>
      <dgm:spPr/>
    </dgm:pt>
    <dgm:pt modelId="{B044C01E-6170-4D9B-B0D3-ABCEA9B5F2F8}" type="pres">
      <dgm:prSet presAssocID="{601ADB08-4E75-4B6D-AC2C-7E7720B94B18}" presName="rootText" presStyleLbl="node2" presStyleIdx="1" presStyleCnt="2" custScaleY="72812" custLinFactNeighborX="-2559" custLinFactNeighborY="1535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31E3056-6305-4B19-B1C0-7122A2F0E854}" type="pres">
      <dgm:prSet presAssocID="{601ADB08-4E75-4B6D-AC2C-7E7720B94B18}" presName="rootConnector" presStyleLbl="node2" presStyleIdx="1" presStyleCnt="2"/>
      <dgm:spPr/>
      <dgm:t>
        <a:bodyPr/>
        <a:lstStyle/>
        <a:p>
          <a:endParaRPr lang="ru-RU"/>
        </a:p>
      </dgm:t>
    </dgm:pt>
    <dgm:pt modelId="{144B010E-0456-4CDF-A8D0-C2A61C84C238}" type="pres">
      <dgm:prSet presAssocID="{601ADB08-4E75-4B6D-AC2C-7E7720B94B18}" presName="hierChild4" presStyleCnt="0"/>
      <dgm:spPr/>
    </dgm:pt>
    <dgm:pt modelId="{5870ADD3-F641-40D2-8D7F-0C0D0F197587}" type="pres">
      <dgm:prSet presAssocID="{601ADB08-4E75-4B6D-AC2C-7E7720B94B18}" presName="hierChild5" presStyleCnt="0"/>
      <dgm:spPr/>
    </dgm:pt>
    <dgm:pt modelId="{565C5CBF-8595-47FC-A98F-EE64604CF33F}" type="pres">
      <dgm:prSet presAssocID="{E1C9C7DC-E010-44FB-8FE6-B104C277206A}" presName="hierChild3" presStyleCnt="0"/>
      <dgm:spPr/>
    </dgm:pt>
  </dgm:ptLst>
  <dgm:cxnLst>
    <dgm:cxn modelId="{5D585457-28DD-4526-A973-82356A0B8F0A}" type="presOf" srcId="{601ADB08-4E75-4B6D-AC2C-7E7720B94B18}" destId="{531E3056-6305-4B19-B1C0-7122A2F0E854}" srcOrd="1" destOrd="0" presId="urn:microsoft.com/office/officeart/2005/8/layout/orgChart1"/>
    <dgm:cxn modelId="{DB6DEC73-1B2D-42C0-9C2D-9738BA25125F}" type="presOf" srcId="{E1C9C7DC-E010-44FB-8FE6-B104C277206A}" destId="{D0AFEE91-35B3-4E61-840B-0A24C1A57465}" srcOrd="0" destOrd="0" presId="urn:microsoft.com/office/officeart/2005/8/layout/orgChart1"/>
    <dgm:cxn modelId="{43D31904-9D61-40B5-B56D-FD046306F473}" srcId="{E1C9C7DC-E010-44FB-8FE6-B104C277206A}" destId="{601ADB08-4E75-4B6D-AC2C-7E7720B94B18}" srcOrd="1" destOrd="0" parTransId="{B3368FD9-CF8C-46B3-AF79-66BA7E3E565A}" sibTransId="{C04768C4-FF0C-49AE-B068-09D94A557C34}"/>
    <dgm:cxn modelId="{F291C1C7-348A-4FCA-9A62-9FA07405AB6F}" type="presOf" srcId="{E1C9C7DC-E010-44FB-8FE6-B104C277206A}" destId="{BE653810-8919-49B3-8648-4F8691702BDB}" srcOrd="1" destOrd="0" presId="urn:microsoft.com/office/officeart/2005/8/layout/orgChart1"/>
    <dgm:cxn modelId="{54C9AA57-4584-4F3D-82CB-CD68912A125F}" type="presOf" srcId="{0E2EE118-677E-4258-844C-8CF3339F8FEE}" destId="{79F12233-28E7-42E3-8690-C776F329BBFC}" srcOrd="0" destOrd="0" presId="urn:microsoft.com/office/officeart/2005/8/layout/orgChart1"/>
    <dgm:cxn modelId="{88D9BB84-0C3E-4876-8328-7E66CFC7716B}" type="presOf" srcId="{B3368FD9-CF8C-46B3-AF79-66BA7E3E565A}" destId="{DC5E6161-A416-46AE-B7DA-D57F38390522}" srcOrd="0" destOrd="0" presId="urn:microsoft.com/office/officeart/2005/8/layout/orgChart1"/>
    <dgm:cxn modelId="{1D42A6E3-EA43-4DDF-BCA8-626F101F8365}" type="presOf" srcId="{2F23EEA2-C4DE-4AF1-9A64-6D540D416FCE}" destId="{F16B1566-DB8F-45F5-983A-17C4745D6DEE}" srcOrd="0" destOrd="0" presId="urn:microsoft.com/office/officeart/2005/8/layout/orgChart1"/>
    <dgm:cxn modelId="{7F8BA44C-C054-49E1-80B8-B1D5603A6570}" srcId="{2F23EEA2-C4DE-4AF1-9A64-6D540D416FCE}" destId="{E1C9C7DC-E010-44FB-8FE6-B104C277206A}" srcOrd="0" destOrd="0" parTransId="{429FCAE6-3938-4071-B85C-363686B866A3}" sibTransId="{8BA875BF-D0AB-4AA3-ABE6-120AF01721BF}"/>
    <dgm:cxn modelId="{A6CD9F1D-BC0A-4FF4-A405-1149587565ED}" srcId="{E1C9C7DC-E010-44FB-8FE6-B104C277206A}" destId="{7BC868E9-D4A2-49F6-9D26-3965B9DDA365}" srcOrd="0" destOrd="0" parTransId="{0E2EE118-677E-4258-844C-8CF3339F8FEE}" sibTransId="{D8D92027-44EA-4572-B79B-011BF8BD5571}"/>
    <dgm:cxn modelId="{44AE9451-BE8C-4712-90FD-8E617DAF0DBA}" type="presOf" srcId="{7BC868E9-D4A2-49F6-9D26-3965B9DDA365}" destId="{EBC61119-C39B-4F6A-8B65-661893334DEC}" srcOrd="1" destOrd="0" presId="urn:microsoft.com/office/officeart/2005/8/layout/orgChart1"/>
    <dgm:cxn modelId="{20747E49-A085-4687-B2C3-DCA6B377E2C1}" type="presOf" srcId="{7BC868E9-D4A2-49F6-9D26-3965B9DDA365}" destId="{12F2A00F-5179-4902-8384-8F02B45F3084}" srcOrd="0" destOrd="0" presId="urn:microsoft.com/office/officeart/2005/8/layout/orgChart1"/>
    <dgm:cxn modelId="{76061181-8ED7-46A5-BE3A-919C78B35702}" type="presOf" srcId="{601ADB08-4E75-4B6D-AC2C-7E7720B94B18}" destId="{B044C01E-6170-4D9B-B0D3-ABCEA9B5F2F8}" srcOrd="0" destOrd="0" presId="urn:microsoft.com/office/officeart/2005/8/layout/orgChart1"/>
    <dgm:cxn modelId="{E44C746B-B4D0-412D-86BE-4EBF2981897B}" type="presParOf" srcId="{F16B1566-DB8F-45F5-983A-17C4745D6DEE}" destId="{400A9F3B-8455-4D98-B190-836425197499}" srcOrd="0" destOrd="0" presId="urn:microsoft.com/office/officeart/2005/8/layout/orgChart1"/>
    <dgm:cxn modelId="{865C14E7-A297-4D10-A9CC-1042595F51E8}" type="presParOf" srcId="{400A9F3B-8455-4D98-B190-836425197499}" destId="{2AFB5F5A-6E53-4C3F-ABC2-78C7465E29D9}" srcOrd="0" destOrd="0" presId="urn:microsoft.com/office/officeart/2005/8/layout/orgChart1"/>
    <dgm:cxn modelId="{75C95333-2F0B-4832-9F5C-8E1965F1D629}" type="presParOf" srcId="{2AFB5F5A-6E53-4C3F-ABC2-78C7465E29D9}" destId="{D0AFEE91-35B3-4E61-840B-0A24C1A57465}" srcOrd="0" destOrd="0" presId="urn:microsoft.com/office/officeart/2005/8/layout/orgChart1"/>
    <dgm:cxn modelId="{F3E7C31D-A9A1-4A64-A1C2-1E222A647D65}" type="presParOf" srcId="{2AFB5F5A-6E53-4C3F-ABC2-78C7465E29D9}" destId="{BE653810-8919-49B3-8648-4F8691702BDB}" srcOrd="1" destOrd="0" presId="urn:microsoft.com/office/officeart/2005/8/layout/orgChart1"/>
    <dgm:cxn modelId="{CB329076-852A-4FF9-BF4D-9A29B8089824}" type="presParOf" srcId="{400A9F3B-8455-4D98-B190-836425197499}" destId="{068E4D78-5FBE-45E2-915A-5AD81A91B2C1}" srcOrd="1" destOrd="0" presId="urn:microsoft.com/office/officeart/2005/8/layout/orgChart1"/>
    <dgm:cxn modelId="{57FF1EFC-F56B-4DAE-A248-E47ECC988877}" type="presParOf" srcId="{068E4D78-5FBE-45E2-915A-5AD81A91B2C1}" destId="{79F12233-28E7-42E3-8690-C776F329BBFC}" srcOrd="0" destOrd="0" presId="urn:microsoft.com/office/officeart/2005/8/layout/orgChart1"/>
    <dgm:cxn modelId="{C2404609-5DC1-4F20-95B2-871C5C1195AC}" type="presParOf" srcId="{068E4D78-5FBE-45E2-915A-5AD81A91B2C1}" destId="{7F75F6D6-A4BE-4FEF-A5B5-27BCE8CABEB6}" srcOrd="1" destOrd="0" presId="urn:microsoft.com/office/officeart/2005/8/layout/orgChart1"/>
    <dgm:cxn modelId="{E5C0A565-A34A-4596-80AE-5E31C7510627}" type="presParOf" srcId="{7F75F6D6-A4BE-4FEF-A5B5-27BCE8CABEB6}" destId="{C316C62F-4543-4072-A223-1D48BBA83661}" srcOrd="0" destOrd="0" presId="urn:microsoft.com/office/officeart/2005/8/layout/orgChart1"/>
    <dgm:cxn modelId="{8710956A-3D01-4828-9400-B3723274BB89}" type="presParOf" srcId="{C316C62F-4543-4072-A223-1D48BBA83661}" destId="{12F2A00F-5179-4902-8384-8F02B45F3084}" srcOrd="0" destOrd="0" presId="urn:microsoft.com/office/officeart/2005/8/layout/orgChart1"/>
    <dgm:cxn modelId="{11E228EA-3559-4197-BE2F-39324C12ED89}" type="presParOf" srcId="{C316C62F-4543-4072-A223-1D48BBA83661}" destId="{EBC61119-C39B-4F6A-8B65-661893334DEC}" srcOrd="1" destOrd="0" presId="urn:microsoft.com/office/officeart/2005/8/layout/orgChart1"/>
    <dgm:cxn modelId="{9F81BC0A-3816-4A4D-9307-3896DFED61F8}" type="presParOf" srcId="{7F75F6D6-A4BE-4FEF-A5B5-27BCE8CABEB6}" destId="{3D743DF0-BA12-4D67-889D-C1CFB5625FC6}" srcOrd="1" destOrd="0" presId="urn:microsoft.com/office/officeart/2005/8/layout/orgChart1"/>
    <dgm:cxn modelId="{D63F6366-C2A8-4CA5-9890-DE251E2AFF89}" type="presParOf" srcId="{7F75F6D6-A4BE-4FEF-A5B5-27BCE8CABEB6}" destId="{F477025A-0C46-4A6E-A11A-D33907475A79}" srcOrd="2" destOrd="0" presId="urn:microsoft.com/office/officeart/2005/8/layout/orgChart1"/>
    <dgm:cxn modelId="{1F340D11-38F7-419E-A16E-39401CFE02E1}" type="presParOf" srcId="{068E4D78-5FBE-45E2-915A-5AD81A91B2C1}" destId="{DC5E6161-A416-46AE-B7DA-D57F38390522}" srcOrd="2" destOrd="0" presId="urn:microsoft.com/office/officeart/2005/8/layout/orgChart1"/>
    <dgm:cxn modelId="{63D3B749-5B4A-4A7C-8DA7-9A63CEA6BD09}" type="presParOf" srcId="{068E4D78-5FBE-45E2-915A-5AD81A91B2C1}" destId="{E0E5219F-432A-4AC3-A5DE-316A010D47D5}" srcOrd="3" destOrd="0" presId="urn:microsoft.com/office/officeart/2005/8/layout/orgChart1"/>
    <dgm:cxn modelId="{3BF6F5F5-5C44-45C3-A556-520008B427EA}" type="presParOf" srcId="{E0E5219F-432A-4AC3-A5DE-316A010D47D5}" destId="{94B27FE6-EFDA-4D20-87C1-EA983C5C998E}" srcOrd="0" destOrd="0" presId="urn:microsoft.com/office/officeart/2005/8/layout/orgChart1"/>
    <dgm:cxn modelId="{7E0D3E7F-A629-4795-87DB-CC864B6EFAB0}" type="presParOf" srcId="{94B27FE6-EFDA-4D20-87C1-EA983C5C998E}" destId="{B044C01E-6170-4D9B-B0D3-ABCEA9B5F2F8}" srcOrd="0" destOrd="0" presId="urn:microsoft.com/office/officeart/2005/8/layout/orgChart1"/>
    <dgm:cxn modelId="{05A90704-06BE-4804-9269-AED2FD47757D}" type="presParOf" srcId="{94B27FE6-EFDA-4D20-87C1-EA983C5C998E}" destId="{531E3056-6305-4B19-B1C0-7122A2F0E854}" srcOrd="1" destOrd="0" presId="urn:microsoft.com/office/officeart/2005/8/layout/orgChart1"/>
    <dgm:cxn modelId="{154ADD85-0A51-4BAF-9D8F-99B17BEF1716}" type="presParOf" srcId="{E0E5219F-432A-4AC3-A5DE-316A010D47D5}" destId="{144B010E-0456-4CDF-A8D0-C2A61C84C238}" srcOrd="1" destOrd="0" presId="urn:microsoft.com/office/officeart/2005/8/layout/orgChart1"/>
    <dgm:cxn modelId="{7913234A-AB54-4D85-A136-6F1ED8B266A5}" type="presParOf" srcId="{E0E5219F-432A-4AC3-A5DE-316A010D47D5}" destId="{5870ADD3-F641-40D2-8D7F-0C0D0F197587}" srcOrd="2" destOrd="0" presId="urn:microsoft.com/office/officeart/2005/8/layout/orgChart1"/>
    <dgm:cxn modelId="{D20CD886-D57E-4456-9B90-8CE28FE97FDE}" type="presParOf" srcId="{400A9F3B-8455-4D98-B190-836425197499}" destId="{565C5CBF-8595-47FC-A98F-EE64604CF33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C636704-1554-42A8-9297-8C25E202180F}" type="doc">
      <dgm:prSet loTypeId="urn:microsoft.com/office/officeart/2005/8/layout/vList2" loCatId="list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BBBF9A6A-F297-48FF-8B47-2FC9F34E4A0F}">
      <dgm:prSet phldrT="[Текст]"/>
      <dgm:spPr/>
      <dgm:t>
        <a:bodyPr/>
        <a:lstStyle/>
        <a:p>
          <a:pPr algn="just"/>
          <a:r>
            <a:rPr lang="uk-UA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</a:t>
          </a:r>
          <a:r>
            <a:rPr lang="uk-UA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Публічні делікти </a:t>
          </a:r>
          <a:r>
            <a:rPr lang="uk-UA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– це правопорушення, що спричиняли шкоду державним і суспільним інтересам (державна зрада, дезертирство).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149273-E751-4475-BFCA-50C2B3667375}" type="parTrans" cxnId="{9E57A50D-DD28-4B0A-8935-D1AC7B542528}">
      <dgm:prSet/>
      <dgm:spPr/>
      <dgm:t>
        <a:bodyPr/>
        <a:lstStyle/>
        <a:p>
          <a:endParaRPr lang="ru-RU"/>
        </a:p>
      </dgm:t>
    </dgm:pt>
    <dgm:pt modelId="{DD77316D-B7DB-4F53-A65A-1215CFD85CAC}" type="sibTrans" cxnId="{9E57A50D-DD28-4B0A-8935-D1AC7B542528}">
      <dgm:prSet/>
      <dgm:spPr/>
      <dgm:t>
        <a:bodyPr/>
        <a:lstStyle/>
        <a:p>
          <a:endParaRPr lang="ru-RU"/>
        </a:p>
      </dgm:t>
    </dgm:pt>
    <dgm:pt modelId="{BB223F2E-F821-42A8-9819-3F97EA6B4709}">
      <dgm:prSet phldrT="[Текст]"/>
      <dgm:spPr/>
      <dgm:t>
        <a:bodyPr/>
        <a:lstStyle/>
        <a:p>
          <a:pPr algn="just"/>
          <a:r>
            <a:rPr lang="uk-UA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</a:t>
          </a:r>
          <a:r>
            <a:rPr lang="uk-UA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Приватні делікти </a:t>
          </a:r>
          <a:r>
            <a:rPr lang="uk-UA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– це правопорушення, що спричиняли шкоду інтересам конкретних осіб.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7E3B47-C373-45A6-B1EC-4CA37A54CF3D}" type="parTrans" cxnId="{D2EC4E14-D4DE-42FE-A2A7-10315804EA7D}">
      <dgm:prSet/>
      <dgm:spPr/>
      <dgm:t>
        <a:bodyPr/>
        <a:lstStyle/>
        <a:p>
          <a:endParaRPr lang="ru-RU"/>
        </a:p>
      </dgm:t>
    </dgm:pt>
    <dgm:pt modelId="{BF80339A-13A0-47D4-99CA-1F648CF98410}" type="sibTrans" cxnId="{D2EC4E14-D4DE-42FE-A2A7-10315804EA7D}">
      <dgm:prSet/>
      <dgm:spPr/>
      <dgm:t>
        <a:bodyPr/>
        <a:lstStyle/>
        <a:p>
          <a:endParaRPr lang="ru-RU"/>
        </a:p>
      </dgm:t>
    </dgm:pt>
    <dgm:pt modelId="{0BAC40DE-969D-410D-BAF8-14FD671ABAA6}" type="pres">
      <dgm:prSet presAssocID="{FC636704-1554-42A8-9297-8C25E202180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B8CF24A-171A-497C-A6BB-EBDF8CE7E564}" type="pres">
      <dgm:prSet presAssocID="{BBBF9A6A-F297-48FF-8B47-2FC9F34E4A0F}" presName="parentText" presStyleLbl="node1" presStyleIdx="0" presStyleCnt="2" custLinFactY="-11593" custLinFactNeighborX="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6CCEF8-0DC5-410D-91EB-E2FE3B94769E}" type="pres">
      <dgm:prSet presAssocID="{DD77316D-B7DB-4F53-A65A-1215CFD85CAC}" presName="spacer" presStyleCnt="0"/>
      <dgm:spPr/>
    </dgm:pt>
    <dgm:pt modelId="{28F5E9F6-5178-4F93-92E4-AFDC9EE759EF}" type="pres">
      <dgm:prSet presAssocID="{BB223F2E-F821-42A8-9819-3F97EA6B4709}" presName="parentText" presStyleLbl="node1" presStyleIdx="1" presStyleCnt="2" custLinFactNeighborX="0" custLinFactNeighborY="2581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3649B93-97BE-425C-917C-EDD2A0D7EB07}" type="presOf" srcId="{FC636704-1554-42A8-9297-8C25E202180F}" destId="{0BAC40DE-969D-410D-BAF8-14FD671ABAA6}" srcOrd="0" destOrd="0" presId="urn:microsoft.com/office/officeart/2005/8/layout/vList2"/>
    <dgm:cxn modelId="{7E006543-74D3-4145-9E88-50F1146AA0AC}" type="presOf" srcId="{BB223F2E-F821-42A8-9819-3F97EA6B4709}" destId="{28F5E9F6-5178-4F93-92E4-AFDC9EE759EF}" srcOrd="0" destOrd="0" presId="urn:microsoft.com/office/officeart/2005/8/layout/vList2"/>
    <dgm:cxn modelId="{0111F121-AC5A-45A8-8C84-F843FD340A63}" type="presOf" srcId="{BBBF9A6A-F297-48FF-8B47-2FC9F34E4A0F}" destId="{4B8CF24A-171A-497C-A6BB-EBDF8CE7E564}" srcOrd="0" destOrd="0" presId="urn:microsoft.com/office/officeart/2005/8/layout/vList2"/>
    <dgm:cxn modelId="{9E57A50D-DD28-4B0A-8935-D1AC7B542528}" srcId="{FC636704-1554-42A8-9297-8C25E202180F}" destId="{BBBF9A6A-F297-48FF-8B47-2FC9F34E4A0F}" srcOrd="0" destOrd="0" parTransId="{28149273-E751-4475-BFCA-50C2B3667375}" sibTransId="{DD77316D-B7DB-4F53-A65A-1215CFD85CAC}"/>
    <dgm:cxn modelId="{D2EC4E14-D4DE-42FE-A2A7-10315804EA7D}" srcId="{FC636704-1554-42A8-9297-8C25E202180F}" destId="{BB223F2E-F821-42A8-9819-3F97EA6B4709}" srcOrd="1" destOrd="0" parTransId="{1A7E3B47-C373-45A6-B1EC-4CA37A54CF3D}" sibTransId="{BF80339A-13A0-47D4-99CA-1F648CF98410}"/>
    <dgm:cxn modelId="{BDA2459D-3010-4E41-B5A3-7AB71FE96829}" type="presParOf" srcId="{0BAC40DE-969D-410D-BAF8-14FD671ABAA6}" destId="{4B8CF24A-171A-497C-A6BB-EBDF8CE7E564}" srcOrd="0" destOrd="0" presId="urn:microsoft.com/office/officeart/2005/8/layout/vList2"/>
    <dgm:cxn modelId="{DD18AFA0-74A7-412A-806C-9F6D324D7BA8}" type="presParOf" srcId="{0BAC40DE-969D-410D-BAF8-14FD671ABAA6}" destId="{4D6CCEF8-0DC5-410D-91EB-E2FE3B94769E}" srcOrd="1" destOrd="0" presId="urn:microsoft.com/office/officeart/2005/8/layout/vList2"/>
    <dgm:cxn modelId="{33CDF828-C4DA-4C4F-B191-33D35C1B0C03}" type="presParOf" srcId="{0BAC40DE-969D-410D-BAF8-14FD671ABAA6}" destId="{28F5E9F6-5178-4F93-92E4-AFDC9EE759E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C5905AB-EEEF-4B9D-9805-BAF686362298}" type="doc">
      <dgm:prSet loTypeId="urn:microsoft.com/office/officeart/2005/8/layout/orgChart1" loCatId="hierarchy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72908FC7-81D3-42AA-9494-6A601AC4B3BE}">
      <dgm:prSet phldrT="[Текст]"/>
      <dgm:spPr/>
      <dgm:t>
        <a:bodyPr/>
        <a:lstStyle/>
        <a:p>
          <a:pPr algn="ctr"/>
          <a:r>
            <a:rPr lang="uk-UA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Образа в римському праві трактувалася досить широко, а саме: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5E1EEB-C22B-4106-8549-D3C1B6AD340A}" type="parTrans" cxnId="{52B7ED1B-D4E1-46AE-BABC-CE69B93EBC8D}">
      <dgm:prSet/>
      <dgm:spPr/>
      <dgm:t>
        <a:bodyPr/>
        <a:lstStyle/>
        <a:p>
          <a:endParaRPr lang="ru-RU"/>
        </a:p>
      </dgm:t>
    </dgm:pt>
    <dgm:pt modelId="{93C0872B-F590-4E9D-84A6-F2F1C1B2622C}" type="sibTrans" cxnId="{52B7ED1B-D4E1-46AE-BABC-CE69B93EBC8D}">
      <dgm:prSet/>
      <dgm:spPr/>
      <dgm:t>
        <a:bodyPr/>
        <a:lstStyle/>
        <a:p>
          <a:endParaRPr lang="ru-RU"/>
        </a:p>
      </dgm:t>
    </dgm:pt>
    <dgm:pt modelId="{A7F943E7-D446-4270-A908-CA10CC4EEB4F}">
      <dgm:prSet phldrT="[Текст]"/>
      <dgm:spPr/>
      <dgm:t>
        <a:bodyPr/>
        <a:lstStyle/>
        <a:p>
          <a:r>
            <a:rPr lang="uk-UA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особиста образа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6747DE-9819-4304-A708-CCE185078E5C}" type="parTrans" cxnId="{283D1670-E39F-472F-B9F9-BF89C03482A4}">
      <dgm:prSet/>
      <dgm:spPr/>
      <dgm:t>
        <a:bodyPr/>
        <a:lstStyle/>
        <a:p>
          <a:endParaRPr lang="ru-RU"/>
        </a:p>
      </dgm:t>
    </dgm:pt>
    <dgm:pt modelId="{7A83C276-FC96-4961-B4A9-546A87DC6949}" type="sibTrans" cxnId="{283D1670-E39F-472F-B9F9-BF89C03482A4}">
      <dgm:prSet/>
      <dgm:spPr/>
      <dgm:t>
        <a:bodyPr/>
        <a:lstStyle/>
        <a:p>
          <a:endParaRPr lang="ru-RU"/>
        </a:p>
      </dgm:t>
    </dgm:pt>
    <dgm:pt modelId="{266BE48E-3340-4A8B-B2B1-4C2B8D413FBD}">
      <dgm:prSet phldrT="[Текст]"/>
      <dgm:spPr/>
      <dgm:t>
        <a:bodyPr/>
        <a:lstStyle/>
        <a:p>
          <a:r>
            <a:rPr lang="uk-UA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тілесні ушкодження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375475-BBFC-4A16-A82A-6A98378D0E2F}" type="parTrans" cxnId="{DD0BAFE3-229E-4BC7-A02B-506935853773}">
      <dgm:prSet/>
      <dgm:spPr/>
      <dgm:t>
        <a:bodyPr/>
        <a:lstStyle/>
        <a:p>
          <a:endParaRPr lang="ru-RU"/>
        </a:p>
      </dgm:t>
    </dgm:pt>
    <dgm:pt modelId="{3355E6B3-928D-4538-97F8-D0CF8A7C6FFA}" type="sibTrans" cxnId="{DD0BAFE3-229E-4BC7-A02B-506935853773}">
      <dgm:prSet/>
      <dgm:spPr/>
      <dgm:t>
        <a:bodyPr/>
        <a:lstStyle/>
        <a:p>
          <a:endParaRPr lang="ru-RU"/>
        </a:p>
      </dgm:t>
    </dgm:pt>
    <dgm:pt modelId="{EAD1A845-834A-4C56-B1FF-653F32FA3087}">
      <dgm:prSet phldrT="[Текст]"/>
      <dgm:spPr/>
      <dgm:t>
        <a:bodyPr/>
        <a:lstStyle/>
        <a:p>
          <a:r>
            <a:rPr lang="uk-UA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спричинення майнової шкоди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C6446F-DCBB-4593-B519-85C76D4CF324}" type="parTrans" cxnId="{F9245D60-2CFF-4C32-A076-250B3E9CFBBA}">
      <dgm:prSet/>
      <dgm:spPr/>
      <dgm:t>
        <a:bodyPr/>
        <a:lstStyle/>
        <a:p>
          <a:endParaRPr lang="ru-RU"/>
        </a:p>
      </dgm:t>
    </dgm:pt>
    <dgm:pt modelId="{ED8AD18F-A529-46B2-8501-C8E534202723}" type="sibTrans" cxnId="{F9245D60-2CFF-4C32-A076-250B3E9CFBBA}">
      <dgm:prSet/>
      <dgm:spPr/>
      <dgm:t>
        <a:bodyPr/>
        <a:lstStyle/>
        <a:p>
          <a:endParaRPr lang="ru-RU"/>
        </a:p>
      </dgm:t>
    </dgm:pt>
    <dgm:pt modelId="{84AB9DFC-D2D0-41F2-86F2-A4DBD8652CB9}" type="pres">
      <dgm:prSet presAssocID="{DC5905AB-EEEF-4B9D-9805-BAF68636229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01CB915-22A9-4CFE-840D-B6C7D3F606B0}" type="pres">
      <dgm:prSet presAssocID="{72908FC7-81D3-42AA-9494-6A601AC4B3BE}" presName="hierRoot1" presStyleCnt="0">
        <dgm:presLayoutVars>
          <dgm:hierBranch val="init"/>
        </dgm:presLayoutVars>
      </dgm:prSet>
      <dgm:spPr/>
    </dgm:pt>
    <dgm:pt modelId="{0CE26989-D7A2-45CA-BFD1-859C5AE65E56}" type="pres">
      <dgm:prSet presAssocID="{72908FC7-81D3-42AA-9494-6A601AC4B3BE}" presName="rootComposite1" presStyleCnt="0"/>
      <dgm:spPr/>
    </dgm:pt>
    <dgm:pt modelId="{648109DC-90AF-42D8-88CD-6D81E2A22E50}" type="pres">
      <dgm:prSet presAssocID="{72908FC7-81D3-42AA-9494-6A601AC4B3BE}" presName="rootText1" presStyleLbl="node0" presStyleIdx="0" presStyleCnt="1" custScaleX="183888" custScaleY="91730" custLinFactNeighborX="0" custLinFactNeighborY="979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2DF5C04-2867-4BAB-8ACC-E9881C9728CD}" type="pres">
      <dgm:prSet presAssocID="{72908FC7-81D3-42AA-9494-6A601AC4B3BE}" presName="rootConnector1" presStyleLbl="node1" presStyleIdx="0" presStyleCnt="0"/>
      <dgm:spPr/>
      <dgm:t>
        <a:bodyPr/>
        <a:lstStyle/>
        <a:p>
          <a:endParaRPr lang="ru-RU"/>
        </a:p>
      </dgm:t>
    </dgm:pt>
    <dgm:pt modelId="{DBEA24B7-E7AF-4894-8828-9DC18628D823}" type="pres">
      <dgm:prSet presAssocID="{72908FC7-81D3-42AA-9494-6A601AC4B3BE}" presName="hierChild2" presStyleCnt="0"/>
      <dgm:spPr/>
    </dgm:pt>
    <dgm:pt modelId="{9D854CD4-A8F5-4C03-ACA4-F865E07B1503}" type="pres">
      <dgm:prSet presAssocID="{B06747DE-9819-4304-A708-CCE185078E5C}" presName="Name37" presStyleLbl="parChTrans1D2" presStyleIdx="0" presStyleCnt="3"/>
      <dgm:spPr/>
      <dgm:t>
        <a:bodyPr/>
        <a:lstStyle/>
        <a:p>
          <a:endParaRPr lang="ru-RU"/>
        </a:p>
      </dgm:t>
    </dgm:pt>
    <dgm:pt modelId="{C42CB705-7FAE-4D24-BE9C-99036F088379}" type="pres">
      <dgm:prSet presAssocID="{A7F943E7-D446-4270-A908-CA10CC4EEB4F}" presName="hierRoot2" presStyleCnt="0">
        <dgm:presLayoutVars>
          <dgm:hierBranch val="init"/>
        </dgm:presLayoutVars>
      </dgm:prSet>
      <dgm:spPr/>
    </dgm:pt>
    <dgm:pt modelId="{BA2E6E5F-687D-4881-80B0-839FDD8D12DB}" type="pres">
      <dgm:prSet presAssocID="{A7F943E7-D446-4270-A908-CA10CC4EEB4F}" presName="rootComposite" presStyleCnt="0"/>
      <dgm:spPr/>
    </dgm:pt>
    <dgm:pt modelId="{3BD80649-D4F6-4048-A264-6CCEA196B4F1}" type="pres">
      <dgm:prSet presAssocID="{A7F943E7-D446-4270-A908-CA10CC4EEB4F}" presName="rootText" presStyleLbl="node2" presStyleIdx="0" presStyleCnt="3" custScaleY="77320" custLinFactNeighborX="247" custLinFactNeighborY="196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9FE945B-DEC2-4479-9BBC-DBBE82E19786}" type="pres">
      <dgm:prSet presAssocID="{A7F943E7-D446-4270-A908-CA10CC4EEB4F}" presName="rootConnector" presStyleLbl="node2" presStyleIdx="0" presStyleCnt="3"/>
      <dgm:spPr/>
      <dgm:t>
        <a:bodyPr/>
        <a:lstStyle/>
        <a:p>
          <a:endParaRPr lang="ru-RU"/>
        </a:p>
      </dgm:t>
    </dgm:pt>
    <dgm:pt modelId="{8AD77B43-66E6-4AEA-864E-AD7CED3FEA6A}" type="pres">
      <dgm:prSet presAssocID="{A7F943E7-D446-4270-A908-CA10CC4EEB4F}" presName="hierChild4" presStyleCnt="0"/>
      <dgm:spPr/>
    </dgm:pt>
    <dgm:pt modelId="{2FEEC712-AEF6-4705-9788-0268E968C7A1}" type="pres">
      <dgm:prSet presAssocID="{A7F943E7-D446-4270-A908-CA10CC4EEB4F}" presName="hierChild5" presStyleCnt="0"/>
      <dgm:spPr/>
    </dgm:pt>
    <dgm:pt modelId="{BAB5DEFA-36A7-4290-8055-410073BB602E}" type="pres">
      <dgm:prSet presAssocID="{EE375475-BBFC-4A16-A82A-6A98378D0E2F}" presName="Name37" presStyleLbl="parChTrans1D2" presStyleIdx="1" presStyleCnt="3"/>
      <dgm:spPr/>
      <dgm:t>
        <a:bodyPr/>
        <a:lstStyle/>
        <a:p>
          <a:endParaRPr lang="ru-RU"/>
        </a:p>
      </dgm:t>
    </dgm:pt>
    <dgm:pt modelId="{2DB71A31-DD22-4D13-8349-87E09FE09570}" type="pres">
      <dgm:prSet presAssocID="{266BE48E-3340-4A8B-B2B1-4C2B8D413FBD}" presName="hierRoot2" presStyleCnt="0">
        <dgm:presLayoutVars>
          <dgm:hierBranch val="init"/>
        </dgm:presLayoutVars>
      </dgm:prSet>
      <dgm:spPr/>
    </dgm:pt>
    <dgm:pt modelId="{95444AB4-BEF5-49A6-8966-A552DDC21C7D}" type="pres">
      <dgm:prSet presAssocID="{266BE48E-3340-4A8B-B2B1-4C2B8D413FBD}" presName="rootComposite" presStyleCnt="0"/>
      <dgm:spPr/>
    </dgm:pt>
    <dgm:pt modelId="{7E45BFCB-13C8-499F-B89E-C8FC2EB2D635}" type="pres">
      <dgm:prSet presAssocID="{266BE48E-3340-4A8B-B2B1-4C2B8D413FBD}" presName="rootText" presStyleLbl="node2" presStyleIdx="1" presStyleCnt="3" custScaleY="77320" custLinFactNeighborX="0" custLinFactNeighborY="196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881F645-2C3A-4107-AD0B-D73F0FA1A5D8}" type="pres">
      <dgm:prSet presAssocID="{266BE48E-3340-4A8B-B2B1-4C2B8D413FBD}" presName="rootConnector" presStyleLbl="node2" presStyleIdx="1" presStyleCnt="3"/>
      <dgm:spPr/>
      <dgm:t>
        <a:bodyPr/>
        <a:lstStyle/>
        <a:p>
          <a:endParaRPr lang="ru-RU"/>
        </a:p>
      </dgm:t>
    </dgm:pt>
    <dgm:pt modelId="{1CAFFFFB-9458-4606-8D21-D4E13AE5538C}" type="pres">
      <dgm:prSet presAssocID="{266BE48E-3340-4A8B-B2B1-4C2B8D413FBD}" presName="hierChild4" presStyleCnt="0"/>
      <dgm:spPr/>
    </dgm:pt>
    <dgm:pt modelId="{842A3344-7DCF-4274-A210-BCFC4C5E8C7B}" type="pres">
      <dgm:prSet presAssocID="{266BE48E-3340-4A8B-B2B1-4C2B8D413FBD}" presName="hierChild5" presStyleCnt="0"/>
      <dgm:spPr/>
    </dgm:pt>
    <dgm:pt modelId="{0C321E80-BF25-47F2-A107-EEE4D397BB6B}" type="pres">
      <dgm:prSet presAssocID="{B7C6446F-DCBB-4593-B519-85C76D4CF324}" presName="Name37" presStyleLbl="parChTrans1D2" presStyleIdx="2" presStyleCnt="3"/>
      <dgm:spPr/>
      <dgm:t>
        <a:bodyPr/>
        <a:lstStyle/>
        <a:p>
          <a:endParaRPr lang="ru-RU"/>
        </a:p>
      </dgm:t>
    </dgm:pt>
    <dgm:pt modelId="{0A56F363-66B5-446C-8F5D-47FF87E4FB33}" type="pres">
      <dgm:prSet presAssocID="{EAD1A845-834A-4C56-B1FF-653F32FA3087}" presName="hierRoot2" presStyleCnt="0">
        <dgm:presLayoutVars>
          <dgm:hierBranch val="init"/>
        </dgm:presLayoutVars>
      </dgm:prSet>
      <dgm:spPr/>
    </dgm:pt>
    <dgm:pt modelId="{6975C5C2-B924-40F6-8209-A2251C25E9FA}" type="pres">
      <dgm:prSet presAssocID="{EAD1A845-834A-4C56-B1FF-653F32FA3087}" presName="rootComposite" presStyleCnt="0"/>
      <dgm:spPr/>
    </dgm:pt>
    <dgm:pt modelId="{F8853FB9-0D9A-436E-B95F-C60A6D5D3552}" type="pres">
      <dgm:prSet presAssocID="{EAD1A845-834A-4C56-B1FF-653F32FA3087}" presName="rootText" presStyleLbl="node2" presStyleIdx="2" presStyleCnt="3" custScaleY="77320" custLinFactNeighborX="-2042" custLinFactNeighborY="196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C3306B5-1452-4614-8A42-59D0943D9AFC}" type="pres">
      <dgm:prSet presAssocID="{EAD1A845-834A-4C56-B1FF-653F32FA3087}" presName="rootConnector" presStyleLbl="node2" presStyleIdx="2" presStyleCnt="3"/>
      <dgm:spPr/>
      <dgm:t>
        <a:bodyPr/>
        <a:lstStyle/>
        <a:p>
          <a:endParaRPr lang="ru-RU"/>
        </a:p>
      </dgm:t>
    </dgm:pt>
    <dgm:pt modelId="{D5479794-A7B6-4DF5-B48B-C851BB181DE2}" type="pres">
      <dgm:prSet presAssocID="{EAD1A845-834A-4C56-B1FF-653F32FA3087}" presName="hierChild4" presStyleCnt="0"/>
      <dgm:spPr/>
    </dgm:pt>
    <dgm:pt modelId="{03808515-A1AD-45B2-AF40-AEB3A6A52315}" type="pres">
      <dgm:prSet presAssocID="{EAD1A845-834A-4C56-B1FF-653F32FA3087}" presName="hierChild5" presStyleCnt="0"/>
      <dgm:spPr/>
    </dgm:pt>
    <dgm:pt modelId="{EC40172E-0D64-4B33-B332-E7C703F8F50A}" type="pres">
      <dgm:prSet presAssocID="{72908FC7-81D3-42AA-9494-6A601AC4B3BE}" presName="hierChild3" presStyleCnt="0"/>
      <dgm:spPr/>
    </dgm:pt>
  </dgm:ptLst>
  <dgm:cxnLst>
    <dgm:cxn modelId="{7649CDAF-73FD-40BE-A36B-7406A0EA32C2}" type="presOf" srcId="{266BE48E-3340-4A8B-B2B1-4C2B8D413FBD}" destId="{D881F645-2C3A-4107-AD0B-D73F0FA1A5D8}" srcOrd="1" destOrd="0" presId="urn:microsoft.com/office/officeart/2005/8/layout/orgChart1"/>
    <dgm:cxn modelId="{283D1670-E39F-472F-B9F9-BF89C03482A4}" srcId="{72908FC7-81D3-42AA-9494-6A601AC4B3BE}" destId="{A7F943E7-D446-4270-A908-CA10CC4EEB4F}" srcOrd="0" destOrd="0" parTransId="{B06747DE-9819-4304-A708-CCE185078E5C}" sibTransId="{7A83C276-FC96-4961-B4A9-546A87DC6949}"/>
    <dgm:cxn modelId="{DD0BAFE3-229E-4BC7-A02B-506935853773}" srcId="{72908FC7-81D3-42AA-9494-6A601AC4B3BE}" destId="{266BE48E-3340-4A8B-B2B1-4C2B8D413FBD}" srcOrd="1" destOrd="0" parTransId="{EE375475-BBFC-4A16-A82A-6A98378D0E2F}" sibTransId="{3355E6B3-928D-4538-97F8-D0CF8A7C6FFA}"/>
    <dgm:cxn modelId="{E3D74E65-303A-490B-AC14-0163154C70E5}" type="presOf" srcId="{B06747DE-9819-4304-A708-CCE185078E5C}" destId="{9D854CD4-A8F5-4C03-ACA4-F865E07B1503}" srcOrd="0" destOrd="0" presId="urn:microsoft.com/office/officeart/2005/8/layout/orgChart1"/>
    <dgm:cxn modelId="{6B3160BF-7CDA-46A2-A640-143543F96055}" type="presOf" srcId="{A7F943E7-D446-4270-A908-CA10CC4EEB4F}" destId="{3BD80649-D4F6-4048-A264-6CCEA196B4F1}" srcOrd="0" destOrd="0" presId="urn:microsoft.com/office/officeart/2005/8/layout/orgChart1"/>
    <dgm:cxn modelId="{CF6FFFDC-63AF-4CA5-A267-478A0F1E463B}" type="presOf" srcId="{72908FC7-81D3-42AA-9494-6A601AC4B3BE}" destId="{12DF5C04-2867-4BAB-8ACC-E9881C9728CD}" srcOrd="1" destOrd="0" presId="urn:microsoft.com/office/officeart/2005/8/layout/orgChart1"/>
    <dgm:cxn modelId="{BA0D3CB4-99DB-4A39-8528-675DA0692529}" type="presOf" srcId="{DC5905AB-EEEF-4B9D-9805-BAF686362298}" destId="{84AB9DFC-D2D0-41F2-86F2-A4DBD8652CB9}" srcOrd="0" destOrd="0" presId="urn:microsoft.com/office/officeart/2005/8/layout/orgChart1"/>
    <dgm:cxn modelId="{14072DB2-2ADF-4F8E-A4A4-D76817D38290}" type="presOf" srcId="{B7C6446F-DCBB-4593-B519-85C76D4CF324}" destId="{0C321E80-BF25-47F2-A107-EEE4D397BB6B}" srcOrd="0" destOrd="0" presId="urn:microsoft.com/office/officeart/2005/8/layout/orgChart1"/>
    <dgm:cxn modelId="{52B71813-4EC2-4750-9067-1858DF57BA19}" type="presOf" srcId="{266BE48E-3340-4A8B-B2B1-4C2B8D413FBD}" destId="{7E45BFCB-13C8-499F-B89E-C8FC2EB2D635}" srcOrd="0" destOrd="0" presId="urn:microsoft.com/office/officeart/2005/8/layout/orgChart1"/>
    <dgm:cxn modelId="{4762ACEA-5779-4167-A6F4-DF14740FBD51}" type="presOf" srcId="{EE375475-BBFC-4A16-A82A-6A98378D0E2F}" destId="{BAB5DEFA-36A7-4290-8055-410073BB602E}" srcOrd="0" destOrd="0" presId="urn:microsoft.com/office/officeart/2005/8/layout/orgChart1"/>
    <dgm:cxn modelId="{F9245D60-2CFF-4C32-A076-250B3E9CFBBA}" srcId="{72908FC7-81D3-42AA-9494-6A601AC4B3BE}" destId="{EAD1A845-834A-4C56-B1FF-653F32FA3087}" srcOrd="2" destOrd="0" parTransId="{B7C6446F-DCBB-4593-B519-85C76D4CF324}" sibTransId="{ED8AD18F-A529-46B2-8501-C8E534202723}"/>
    <dgm:cxn modelId="{52B7ED1B-D4E1-46AE-BABC-CE69B93EBC8D}" srcId="{DC5905AB-EEEF-4B9D-9805-BAF686362298}" destId="{72908FC7-81D3-42AA-9494-6A601AC4B3BE}" srcOrd="0" destOrd="0" parTransId="{085E1EEB-C22B-4106-8549-D3C1B6AD340A}" sibTransId="{93C0872B-F590-4E9D-84A6-F2F1C1B2622C}"/>
    <dgm:cxn modelId="{75804CBB-6993-4BB2-942A-DA3B5D88EBF0}" type="presOf" srcId="{A7F943E7-D446-4270-A908-CA10CC4EEB4F}" destId="{19FE945B-DEC2-4479-9BBC-DBBE82E19786}" srcOrd="1" destOrd="0" presId="urn:microsoft.com/office/officeart/2005/8/layout/orgChart1"/>
    <dgm:cxn modelId="{32214CF4-D124-45D9-88FE-C50B186A1345}" type="presOf" srcId="{EAD1A845-834A-4C56-B1FF-653F32FA3087}" destId="{2C3306B5-1452-4614-8A42-59D0943D9AFC}" srcOrd="1" destOrd="0" presId="urn:microsoft.com/office/officeart/2005/8/layout/orgChart1"/>
    <dgm:cxn modelId="{D5785675-1930-46AF-93AD-F30DF4B4D2D4}" type="presOf" srcId="{72908FC7-81D3-42AA-9494-6A601AC4B3BE}" destId="{648109DC-90AF-42D8-88CD-6D81E2A22E50}" srcOrd="0" destOrd="0" presId="urn:microsoft.com/office/officeart/2005/8/layout/orgChart1"/>
    <dgm:cxn modelId="{25B59EE9-9CD8-40A6-AB52-9A8784A856D6}" type="presOf" srcId="{EAD1A845-834A-4C56-B1FF-653F32FA3087}" destId="{F8853FB9-0D9A-436E-B95F-C60A6D5D3552}" srcOrd="0" destOrd="0" presId="urn:microsoft.com/office/officeart/2005/8/layout/orgChart1"/>
    <dgm:cxn modelId="{B07D4C6A-645E-46ED-9DE5-DA0C3A672630}" type="presParOf" srcId="{84AB9DFC-D2D0-41F2-86F2-A4DBD8652CB9}" destId="{E01CB915-22A9-4CFE-840D-B6C7D3F606B0}" srcOrd="0" destOrd="0" presId="urn:microsoft.com/office/officeart/2005/8/layout/orgChart1"/>
    <dgm:cxn modelId="{70A57CC8-507A-425E-AE95-A55FEF8FF5FE}" type="presParOf" srcId="{E01CB915-22A9-4CFE-840D-B6C7D3F606B0}" destId="{0CE26989-D7A2-45CA-BFD1-859C5AE65E56}" srcOrd="0" destOrd="0" presId="urn:microsoft.com/office/officeart/2005/8/layout/orgChart1"/>
    <dgm:cxn modelId="{D939E8AE-8FE6-4E9A-9A71-7C653DD340D2}" type="presParOf" srcId="{0CE26989-D7A2-45CA-BFD1-859C5AE65E56}" destId="{648109DC-90AF-42D8-88CD-6D81E2A22E50}" srcOrd="0" destOrd="0" presId="urn:microsoft.com/office/officeart/2005/8/layout/orgChart1"/>
    <dgm:cxn modelId="{B9431BDF-15B8-4652-8D39-B97181B4DC03}" type="presParOf" srcId="{0CE26989-D7A2-45CA-BFD1-859C5AE65E56}" destId="{12DF5C04-2867-4BAB-8ACC-E9881C9728CD}" srcOrd="1" destOrd="0" presId="urn:microsoft.com/office/officeart/2005/8/layout/orgChart1"/>
    <dgm:cxn modelId="{401A1A75-B28A-4747-B540-0767A2B4B80D}" type="presParOf" srcId="{E01CB915-22A9-4CFE-840D-B6C7D3F606B0}" destId="{DBEA24B7-E7AF-4894-8828-9DC18628D823}" srcOrd="1" destOrd="0" presId="urn:microsoft.com/office/officeart/2005/8/layout/orgChart1"/>
    <dgm:cxn modelId="{749FA4BA-8761-4109-B347-65119BEA8777}" type="presParOf" srcId="{DBEA24B7-E7AF-4894-8828-9DC18628D823}" destId="{9D854CD4-A8F5-4C03-ACA4-F865E07B1503}" srcOrd="0" destOrd="0" presId="urn:microsoft.com/office/officeart/2005/8/layout/orgChart1"/>
    <dgm:cxn modelId="{04972D51-9685-4026-B0D8-FC0E5AAA5DDA}" type="presParOf" srcId="{DBEA24B7-E7AF-4894-8828-9DC18628D823}" destId="{C42CB705-7FAE-4D24-BE9C-99036F088379}" srcOrd="1" destOrd="0" presId="urn:microsoft.com/office/officeart/2005/8/layout/orgChart1"/>
    <dgm:cxn modelId="{8080E181-EF38-4F5E-92EF-808358A4F18E}" type="presParOf" srcId="{C42CB705-7FAE-4D24-BE9C-99036F088379}" destId="{BA2E6E5F-687D-4881-80B0-839FDD8D12DB}" srcOrd="0" destOrd="0" presId="urn:microsoft.com/office/officeart/2005/8/layout/orgChart1"/>
    <dgm:cxn modelId="{ED455181-3BAB-4E1C-8E9E-58C69C55C098}" type="presParOf" srcId="{BA2E6E5F-687D-4881-80B0-839FDD8D12DB}" destId="{3BD80649-D4F6-4048-A264-6CCEA196B4F1}" srcOrd="0" destOrd="0" presId="urn:microsoft.com/office/officeart/2005/8/layout/orgChart1"/>
    <dgm:cxn modelId="{221F42E8-ABDB-46C0-A737-09B40076C505}" type="presParOf" srcId="{BA2E6E5F-687D-4881-80B0-839FDD8D12DB}" destId="{19FE945B-DEC2-4479-9BBC-DBBE82E19786}" srcOrd="1" destOrd="0" presId="urn:microsoft.com/office/officeart/2005/8/layout/orgChart1"/>
    <dgm:cxn modelId="{52DEA588-E36A-438F-9BCB-C846A74501A8}" type="presParOf" srcId="{C42CB705-7FAE-4D24-BE9C-99036F088379}" destId="{8AD77B43-66E6-4AEA-864E-AD7CED3FEA6A}" srcOrd="1" destOrd="0" presId="urn:microsoft.com/office/officeart/2005/8/layout/orgChart1"/>
    <dgm:cxn modelId="{8B1FDF73-9F04-4ECE-AB88-8A9281694C82}" type="presParOf" srcId="{C42CB705-7FAE-4D24-BE9C-99036F088379}" destId="{2FEEC712-AEF6-4705-9788-0268E968C7A1}" srcOrd="2" destOrd="0" presId="urn:microsoft.com/office/officeart/2005/8/layout/orgChart1"/>
    <dgm:cxn modelId="{00AD5215-CA08-4AE8-A487-9901B3621623}" type="presParOf" srcId="{DBEA24B7-E7AF-4894-8828-9DC18628D823}" destId="{BAB5DEFA-36A7-4290-8055-410073BB602E}" srcOrd="2" destOrd="0" presId="urn:microsoft.com/office/officeart/2005/8/layout/orgChart1"/>
    <dgm:cxn modelId="{463DBE0C-B4BC-4678-8D71-EDCBC77262F6}" type="presParOf" srcId="{DBEA24B7-E7AF-4894-8828-9DC18628D823}" destId="{2DB71A31-DD22-4D13-8349-87E09FE09570}" srcOrd="3" destOrd="0" presId="urn:microsoft.com/office/officeart/2005/8/layout/orgChart1"/>
    <dgm:cxn modelId="{2F9BAAC6-A906-449E-B8A7-9067B6847193}" type="presParOf" srcId="{2DB71A31-DD22-4D13-8349-87E09FE09570}" destId="{95444AB4-BEF5-49A6-8966-A552DDC21C7D}" srcOrd="0" destOrd="0" presId="urn:microsoft.com/office/officeart/2005/8/layout/orgChart1"/>
    <dgm:cxn modelId="{AB668184-B264-4671-A8C6-B7BDF2E6C596}" type="presParOf" srcId="{95444AB4-BEF5-49A6-8966-A552DDC21C7D}" destId="{7E45BFCB-13C8-499F-B89E-C8FC2EB2D635}" srcOrd="0" destOrd="0" presId="urn:microsoft.com/office/officeart/2005/8/layout/orgChart1"/>
    <dgm:cxn modelId="{DC3A813B-93F9-457F-A187-55DDA72B344D}" type="presParOf" srcId="{95444AB4-BEF5-49A6-8966-A552DDC21C7D}" destId="{D881F645-2C3A-4107-AD0B-D73F0FA1A5D8}" srcOrd="1" destOrd="0" presId="urn:microsoft.com/office/officeart/2005/8/layout/orgChart1"/>
    <dgm:cxn modelId="{D39F4631-854C-44B3-96B4-6931E93204E9}" type="presParOf" srcId="{2DB71A31-DD22-4D13-8349-87E09FE09570}" destId="{1CAFFFFB-9458-4606-8D21-D4E13AE5538C}" srcOrd="1" destOrd="0" presId="urn:microsoft.com/office/officeart/2005/8/layout/orgChart1"/>
    <dgm:cxn modelId="{DE8B29E6-B6A0-4B61-A7AA-57AF21414F31}" type="presParOf" srcId="{2DB71A31-DD22-4D13-8349-87E09FE09570}" destId="{842A3344-7DCF-4274-A210-BCFC4C5E8C7B}" srcOrd="2" destOrd="0" presId="urn:microsoft.com/office/officeart/2005/8/layout/orgChart1"/>
    <dgm:cxn modelId="{F8EA9C0B-AC60-4B57-9061-98EBD75B5AC3}" type="presParOf" srcId="{DBEA24B7-E7AF-4894-8828-9DC18628D823}" destId="{0C321E80-BF25-47F2-A107-EEE4D397BB6B}" srcOrd="4" destOrd="0" presId="urn:microsoft.com/office/officeart/2005/8/layout/orgChart1"/>
    <dgm:cxn modelId="{A7794B59-078E-4BFB-A030-C63B4FC08424}" type="presParOf" srcId="{DBEA24B7-E7AF-4894-8828-9DC18628D823}" destId="{0A56F363-66B5-446C-8F5D-47FF87E4FB33}" srcOrd="5" destOrd="0" presId="urn:microsoft.com/office/officeart/2005/8/layout/orgChart1"/>
    <dgm:cxn modelId="{100876E0-5768-4DBF-A33B-BE5D83399177}" type="presParOf" srcId="{0A56F363-66B5-446C-8F5D-47FF87E4FB33}" destId="{6975C5C2-B924-40F6-8209-A2251C25E9FA}" srcOrd="0" destOrd="0" presId="urn:microsoft.com/office/officeart/2005/8/layout/orgChart1"/>
    <dgm:cxn modelId="{ACD9FEAA-C40D-4761-9B2D-8DF2C1BFE235}" type="presParOf" srcId="{6975C5C2-B924-40F6-8209-A2251C25E9FA}" destId="{F8853FB9-0D9A-436E-B95F-C60A6D5D3552}" srcOrd="0" destOrd="0" presId="urn:microsoft.com/office/officeart/2005/8/layout/orgChart1"/>
    <dgm:cxn modelId="{384499E8-7FF3-4B8D-84FA-8DD085319385}" type="presParOf" srcId="{6975C5C2-B924-40F6-8209-A2251C25E9FA}" destId="{2C3306B5-1452-4614-8A42-59D0943D9AFC}" srcOrd="1" destOrd="0" presId="urn:microsoft.com/office/officeart/2005/8/layout/orgChart1"/>
    <dgm:cxn modelId="{6928F130-D9FB-4115-B5C8-5E720615DC34}" type="presParOf" srcId="{0A56F363-66B5-446C-8F5D-47FF87E4FB33}" destId="{D5479794-A7B6-4DF5-B48B-C851BB181DE2}" srcOrd="1" destOrd="0" presId="urn:microsoft.com/office/officeart/2005/8/layout/orgChart1"/>
    <dgm:cxn modelId="{B0E3EE28-730B-4F3B-A76C-EB997CEDEA06}" type="presParOf" srcId="{0A56F363-66B5-446C-8F5D-47FF87E4FB33}" destId="{03808515-A1AD-45B2-AF40-AEB3A6A52315}" srcOrd="2" destOrd="0" presId="urn:microsoft.com/office/officeart/2005/8/layout/orgChart1"/>
    <dgm:cxn modelId="{D3BC23F3-765B-4EEB-95B1-7000828DA6A4}" type="presParOf" srcId="{E01CB915-22A9-4CFE-840D-B6C7D3F606B0}" destId="{EC40172E-0D64-4B33-B332-E7C703F8F50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27932D1-4C53-46D1-97F8-C6A122079C5E}" type="doc">
      <dgm:prSet loTypeId="urn:microsoft.com/office/officeart/2005/8/layout/vProcess5" loCatId="process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96EE527E-3F6E-491C-80F8-570F30425C3A}">
      <dgm:prSet phldrT="[Текст]"/>
      <dgm:spPr/>
      <dgm:t>
        <a:bodyPr/>
        <a:lstStyle/>
        <a:p>
          <a:pPr algn="just"/>
          <a:r>
            <a:rPr lang="uk-UA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Пограбування </a:t>
          </a:r>
          <a:r>
            <a:rPr lang="uk-UA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– це протиправне вилучення чужого майна, здійснене із застосуванням сили.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736BE6-5B34-4900-9939-7F6B157D33B4}" type="parTrans" cxnId="{9E4864EA-C298-4930-8CA0-92C6936845C6}">
      <dgm:prSet/>
      <dgm:spPr/>
      <dgm:t>
        <a:bodyPr/>
        <a:lstStyle/>
        <a:p>
          <a:endParaRPr lang="ru-RU"/>
        </a:p>
      </dgm:t>
    </dgm:pt>
    <dgm:pt modelId="{FCD424CE-81FE-46FF-ADC4-FC40A46CAA42}" type="sibTrans" cxnId="{9E4864EA-C298-4930-8CA0-92C6936845C6}">
      <dgm:prSet/>
      <dgm:spPr/>
      <dgm:t>
        <a:bodyPr/>
        <a:lstStyle/>
        <a:p>
          <a:endParaRPr lang="ru-RU"/>
        </a:p>
      </dgm:t>
    </dgm:pt>
    <dgm:pt modelId="{01DC13E3-8D56-4E13-93DA-C988880B3323}">
      <dgm:prSet phldrT="[Текст]"/>
      <dgm:spPr/>
      <dgm:t>
        <a:bodyPr/>
        <a:lstStyle/>
        <a:p>
          <a:pPr algn="just"/>
          <a:r>
            <a:rPr lang="uk-UA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Для захисту від пограбування дозволялося застосовувати силу.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484CEC-311F-4513-BF39-EAD27F612B2C}" type="parTrans" cxnId="{9FD2E4C1-B36C-4D24-82D8-647F0AF7570A}">
      <dgm:prSet/>
      <dgm:spPr/>
      <dgm:t>
        <a:bodyPr/>
        <a:lstStyle/>
        <a:p>
          <a:endParaRPr lang="ru-RU"/>
        </a:p>
      </dgm:t>
    </dgm:pt>
    <dgm:pt modelId="{3DD62ACD-030F-4917-A9E6-32C3DA7D3CB5}" type="sibTrans" cxnId="{9FD2E4C1-B36C-4D24-82D8-647F0AF7570A}">
      <dgm:prSet/>
      <dgm:spPr/>
      <dgm:t>
        <a:bodyPr/>
        <a:lstStyle/>
        <a:p>
          <a:endParaRPr lang="ru-RU"/>
        </a:p>
      </dgm:t>
    </dgm:pt>
    <dgm:pt modelId="{D3BC666B-64D8-4CAB-AC6C-4E3183960ED2}">
      <dgm:prSet phldrT="[Текст]"/>
      <dgm:spPr/>
      <dgm:t>
        <a:bodyPr/>
        <a:lstStyle/>
        <a:p>
          <a:pPr algn="just"/>
          <a:r>
            <a:rPr lang="uk-UA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Покарання за вчинення </a:t>
          </a:r>
          <a:r>
            <a:rPr lang="uk-UA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погра</a:t>
          </a:r>
          <a:r>
            <a:rPr lang="uk-UA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uk-UA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бування</a:t>
          </a:r>
          <a:r>
            <a:rPr lang="uk-UA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було таким самим, як і за крадіжку.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1D48D3-9C09-433D-8AA1-88F9A10BCC3E}" type="parTrans" cxnId="{D79EA7ED-F293-4AB7-9D58-DDB7DCCBBDC4}">
      <dgm:prSet/>
      <dgm:spPr/>
      <dgm:t>
        <a:bodyPr/>
        <a:lstStyle/>
        <a:p>
          <a:endParaRPr lang="ru-RU"/>
        </a:p>
      </dgm:t>
    </dgm:pt>
    <dgm:pt modelId="{084F75E3-2ADB-49EC-911F-BEF4617E723C}" type="sibTrans" cxnId="{D79EA7ED-F293-4AB7-9D58-DDB7DCCBBDC4}">
      <dgm:prSet/>
      <dgm:spPr/>
      <dgm:t>
        <a:bodyPr/>
        <a:lstStyle/>
        <a:p>
          <a:endParaRPr lang="ru-RU"/>
        </a:p>
      </dgm:t>
    </dgm:pt>
    <dgm:pt modelId="{CD7C328C-C00F-42F9-A174-31B0F477F1CA}" type="pres">
      <dgm:prSet presAssocID="{A27932D1-4C53-46D1-97F8-C6A122079C5E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9A49943-C6FA-4639-8C6F-7C8A23E69C41}" type="pres">
      <dgm:prSet presAssocID="{A27932D1-4C53-46D1-97F8-C6A122079C5E}" presName="dummyMaxCanvas" presStyleCnt="0">
        <dgm:presLayoutVars/>
      </dgm:prSet>
      <dgm:spPr/>
    </dgm:pt>
    <dgm:pt modelId="{19880E41-403C-46BD-BBCD-E245B69BFB0C}" type="pres">
      <dgm:prSet presAssocID="{A27932D1-4C53-46D1-97F8-C6A122079C5E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0889C9-5919-4D65-A217-14E245CFAE16}" type="pres">
      <dgm:prSet presAssocID="{A27932D1-4C53-46D1-97F8-C6A122079C5E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ADDE73-392D-4A5C-8A14-291189ED269D}" type="pres">
      <dgm:prSet presAssocID="{A27932D1-4C53-46D1-97F8-C6A122079C5E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4E24D2-D8C4-4F61-818A-83DB2D149615}" type="pres">
      <dgm:prSet presAssocID="{A27932D1-4C53-46D1-97F8-C6A122079C5E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22FF8F-4E4C-4CD0-8B96-E035CB5D2495}" type="pres">
      <dgm:prSet presAssocID="{A27932D1-4C53-46D1-97F8-C6A122079C5E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D27399-AE69-493C-8C9C-3D5563816FB5}" type="pres">
      <dgm:prSet presAssocID="{A27932D1-4C53-46D1-97F8-C6A122079C5E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97E66F-AED8-4B06-B552-331DD9D8B870}" type="pres">
      <dgm:prSet presAssocID="{A27932D1-4C53-46D1-97F8-C6A122079C5E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AD3DB3-EA9E-41D3-A5C6-9D4A6BABE77C}" type="pres">
      <dgm:prSet presAssocID="{A27932D1-4C53-46D1-97F8-C6A122079C5E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FD2E4C1-B36C-4D24-82D8-647F0AF7570A}" srcId="{A27932D1-4C53-46D1-97F8-C6A122079C5E}" destId="{01DC13E3-8D56-4E13-93DA-C988880B3323}" srcOrd="1" destOrd="0" parTransId="{7B484CEC-311F-4513-BF39-EAD27F612B2C}" sibTransId="{3DD62ACD-030F-4917-A9E6-32C3DA7D3CB5}"/>
    <dgm:cxn modelId="{93AA8FFE-1F80-4E4C-8AF2-6BBE24172A6D}" type="presOf" srcId="{96EE527E-3F6E-491C-80F8-570F30425C3A}" destId="{D6D27399-AE69-493C-8C9C-3D5563816FB5}" srcOrd="1" destOrd="0" presId="urn:microsoft.com/office/officeart/2005/8/layout/vProcess5"/>
    <dgm:cxn modelId="{676195EE-FDDF-4B5A-9859-4F031C406FAB}" type="presOf" srcId="{01DC13E3-8D56-4E13-93DA-C988880B3323}" destId="{F597E66F-AED8-4B06-B552-331DD9D8B870}" srcOrd="1" destOrd="0" presId="urn:microsoft.com/office/officeart/2005/8/layout/vProcess5"/>
    <dgm:cxn modelId="{23CA2D19-98D7-45B1-A89F-DAE4DADF21C0}" type="presOf" srcId="{FCD424CE-81FE-46FF-ADC4-FC40A46CAA42}" destId="{AD4E24D2-D8C4-4F61-818A-83DB2D149615}" srcOrd="0" destOrd="0" presId="urn:microsoft.com/office/officeart/2005/8/layout/vProcess5"/>
    <dgm:cxn modelId="{7FED232C-F5B6-4AAC-9E41-D80A06EA4D41}" type="presOf" srcId="{3DD62ACD-030F-4917-A9E6-32C3DA7D3CB5}" destId="{5E22FF8F-4E4C-4CD0-8B96-E035CB5D2495}" srcOrd="0" destOrd="0" presId="urn:microsoft.com/office/officeart/2005/8/layout/vProcess5"/>
    <dgm:cxn modelId="{519813E3-5AA6-4DED-A7FD-D00404C9A935}" type="presOf" srcId="{01DC13E3-8D56-4E13-93DA-C988880B3323}" destId="{380889C9-5919-4D65-A217-14E245CFAE16}" srcOrd="0" destOrd="0" presId="urn:microsoft.com/office/officeart/2005/8/layout/vProcess5"/>
    <dgm:cxn modelId="{754C9811-EA7C-40C6-BD2D-426A978FDD69}" type="presOf" srcId="{D3BC666B-64D8-4CAB-AC6C-4E3183960ED2}" destId="{5BADDE73-392D-4A5C-8A14-291189ED269D}" srcOrd="0" destOrd="0" presId="urn:microsoft.com/office/officeart/2005/8/layout/vProcess5"/>
    <dgm:cxn modelId="{B39ED349-E2B7-485D-BB45-2550654154F8}" type="presOf" srcId="{D3BC666B-64D8-4CAB-AC6C-4E3183960ED2}" destId="{CBAD3DB3-EA9E-41D3-A5C6-9D4A6BABE77C}" srcOrd="1" destOrd="0" presId="urn:microsoft.com/office/officeart/2005/8/layout/vProcess5"/>
    <dgm:cxn modelId="{9C45890B-7347-48B4-8E98-D481098D6366}" type="presOf" srcId="{96EE527E-3F6E-491C-80F8-570F30425C3A}" destId="{19880E41-403C-46BD-BBCD-E245B69BFB0C}" srcOrd="0" destOrd="0" presId="urn:microsoft.com/office/officeart/2005/8/layout/vProcess5"/>
    <dgm:cxn modelId="{D79EA7ED-F293-4AB7-9D58-DDB7DCCBBDC4}" srcId="{A27932D1-4C53-46D1-97F8-C6A122079C5E}" destId="{D3BC666B-64D8-4CAB-AC6C-4E3183960ED2}" srcOrd="2" destOrd="0" parTransId="{D91D48D3-9C09-433D-8AA1-88F9A10BCC3E}" sibTransId="{084F75E3-2ADB-49EC-911F-BEF4617E723C}"/>
    <dgm:cxn modelId="{9E4864EA-C298-4930-8CA0-92C6936845C6}" srcId="{A27932D1-4C53-46D1-97F8-C6A122079C5E}" destId="{96EE527E-3F6E-491C-80F8-570F30425C3A}" srcOrd="0" destOrd="0" parTransId="{61736BE6-5B34-4900-9939-7F6B157D33B4}" sibTransId="{FCD424CE-81FE-46FF-ADC4-FC40A46CAA42}"/>
    <dgm:cxn modelId="{6A00CDB4-4179-4D61-A68F-6E13B68E82EA}" type="presOf" srcId="{A27932D1-4C53-46D1-97F8-C6A122079C5E}" destId="{CD7C328C-C00F-42F9-A174-31B0F477F1CA}" srcOrd="0" destOrd="0" presId="urn:microsoft.com/office/officeart/2005/8/layout/vProcess5"/>
    <dgm:cxn modelId="{3DAE63BD-7682-474D-8A2B-E190AFE9B7BC}" type="presParOf" srcId="{CD7C328C-C00F-42F9-A174-31B0F477F1CA}" destId="{59A49943-C6FA-4639-8C6F-7C8A23E69C41}" srcOrd="0" destOrd="0" presId="urn:microsoft.com/office/officeart/2005/8/layout/vProcess5"/>
    <dgm:cxn modelId="{4F221B14-4EB1-4EDC-9697-A9E9538B4950}" type="presParOf" srcId="{CD7C328C-C00F-42F9-A174-31B0F477F1CA}" destId="{19880E41-403C-46BD-BBCD-E245B69BFB0C}" srcOrd="1" destOrd="0" presId="urn:microsoft.com/office/officeart/2005/8/layout/vProcess5"/>
    <dgm:cxn modelId="{599D838A-9E5A-430B-8E37-519160D53E75}" type="presParOf" srcId="{CD7C328C-C00F-42F9-A174-31B0F477F1CA}" destId="{380889C9-5919-4D65-A217-14E245CFAE16}" srcOrd="2" destOrd="0" presId="urn:microsoft.com/office/officeart/2005/8/layout/vProcess5"/>
    <dgm:cxn modelId="{633940F7-58B6-4008-B8B6-E61A53D3E87D}" type="presParOf" srcId="{CD7C328C-C00F-42F9-A174-31B0F477F1CA}" destId="{5BADDE73-392D-4A5C-8A14-291189ED269D}" srcOrd="3" destOrd="0" presId="urn:microsoft.com/office/officeart/2005/8/layout/vProcess5"/>
    <dgm:cxn modelId="{98EF5078-5144-46AB-9EF7-706C03830CF9}" type="presParOf" srcId="{CD7C328C-C00F-42F9-A174-31B0F477F1CA}" destId="{AD4E24D2-D8C4-4F61-818A-83DB2D149615}" srcOrd="4" destOrd="0" presId="urn:microsoft.com/office/officeart/2005/8/layout/vProcess5"/>
    <dgm:cxn modelId="{F90775AB-B62D-48DB-8659-351D20977199}" type="presParOf" srcId="{CD7C328C-C00F-42F9-A174-31B0F477F1CA}" destId="{5E22FF8F-4E4C-4CD0-8B96-E035CB5D2495}" srcOrd="5" destOrd="0" presId="urn:microsoft.com/office/officeart/2005/8/layout/vProcess5"/>
    <dgm:cxn modelId="{82746227-EEB3-456D-A944-3F7ADDD51E85}" type="presParOf" srcId="{CD7C328C-C00F-42F9-A174-31B0F477F1CA}" destId="{D6D27399-AE69-493C-8C9C-3D5563816FB5}" srcOrd="6" destOrd="0" presId="urn:microsoft.com/office/officeart/2005/8/layout/vProcess5"/>
    <dgm:cxn modelId="{B41B3F6E-3547-4D65-BCEC-F9E035F975D5}" type="presParOf" srcId="{CD7C328C-C00F-42F9-A174-31B0F477F1CA}" destId="{F597E66F-AED8-4B06-B552-331DD9D8B870}" srcOrd="7" destOrd="0" presId="urn:microsoft.com/office/officeart/2005/8/layout/vProcess5"/>
    <dgm:cxn modelId="{8A3240E7-3748-4222-834D-285236347D1F}" type="presParOf" srcId="{CD7C328C-C00F-42F9-A174-31B0F477F1CA}" destId="{CBAD3DB3-EA9E-41D3-A5C6-9D4A6BABE77C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002D1C8-134C-43A6-95AB-81AD4E8F3D3F}" type="doc">
      <dgm:prSet loTypeId="urn:microsoft.com/office/officeart/2005/8/layout/orgChart1" loCatId="hierarchy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C7A882DA-F80C-4F16-B2EA-5DF464899573}">
      <dgm:prSet phldrT="[Текст]"/>
      <dgm:spPr/>
      <dgm:t>
        <a:bodyPr/>
        <a:lstStyle/>
        <a:p>
          <a:r>
            <a:rPr lang="uk-UA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Види </a:t>
          </a:r>
          <a:r>
            <a:rPr lang="uk-UA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квазіконтрактів</a:t>
          </a:r>
          <a:r>
            <a:rPr lang="uk-UA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4A1340-07D3-4FC1-8508-CEEB8D85A34C}" type="parTrans" cxnId="{3DED474D-005C-4278-AB65-6512186E68D1}">
      <dgm:prSet/>
      <dgm:spPr/>
      <dgm:t>
        <a:bodyPr/>
        <a:lstStyle/>
        <a:p>
          <a:endParaRPr lang="ru-RU"/>
        </a:p>
      </dgm:t>
    </dgm:pt>
    <dgm:pt modelId="{5CA771B1-23CC-4715-A0FA-AB6992F60B27}" type="sibTrans" cxnId="{3DED474D-005C-4278-AB65-6512186E68D1}">
      <dgm:prSet/>
      <dgm:spPr/>
      <dgm:t>
        <a:bodyPr/>
        <a:lstStyle/>
        <a:p>
          <a:endParaRPr lang="ru-RU"/>
        </a:p>
      </dgm:t>
    </dgm:pt>
    <dgm:pt modelId="{0A214BD8-C9CE-4EBB-9A25-D51A67B70D56}">
      <dgm:prSet phldrT="[Текст]"/>
      <dgm:spPr/>
      <dgm:t>
        <a:bodyPr/>
        <a:lstStyle/>
        <a:p>
          <a:r>
            <a:rPr lang="uk-UA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ведення чужих справ без доручення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15BACB-AF97-499D-9DAB-9E8E110FDD6C}" type="parTrans" cxnId="{66F1CBDD-09DC-4E78-9841-07986881D6FE}">
      <dgm:prSet/>
      <dgm:spPr/>
      <dgm:t>
        <a:bodyPr/>
        <a:lstStyle/>
        <a:p>
          <a:endParaRPr lang="ru-RU"/>
        </a:p>
      </dgm:t>
    </dgm:pt>
    <dgm:pt modelId="{F93D5CA1-E018-4D28-9BB8-CAC505270353}" type="sibTrans" cxnId="{66F1CBDD-09DC-4E78-9841-07986881D6FE}">
      <dgm:prSet/>
      <dgm:spPr/>
      <dgm:t>
        <a:bodyPr/>
        <a:lstStyle/>
        <a:p>
          <a:endParaRPr lang="ru-RU"/>
        </a:p>
      </dgm:t>
    </dgm:pt>
    <dgm:pt modelId="{5B0B1007-8BF2-4759-B277-A2947AD57D1B}">
      <dgm:prSet/>
      <dgm:spPr/>
      <dgm:t>
        <a:bodyPr/>
        <a:lstStyle/>
        <a:p>
          <a:r>
            <a:rPr lang="uk-UA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безпідставне збагачення.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622C1F-CA02-4C6F-8217-CCAF14BB16CA}" type="parTrans" cxnId="{8E41FECA-D095-499B-9F9B-85C79FB95AD7}">
      <dgm:prSet/>
      <dgm:spPr/>
      <dgm:t>
        <a:bodyPr/>
        <a:lstStyle/>
        <a:p>
          <a:endParaRPr lang="ru-RU"/>
        </a:p>
      </dgm:t>
    </dgm:pt>
    <dgm:pt modelId="{14229D89-76BA-4FE7-B581-BAFB06222725}" type="sibTrans" cxnId="{8E41FECA-D095-499B-9F9B-85C79FB95AD7}">
      <dgm:prSet/>
      <dgm:spPr/>
      <dgm:t>
        <a:bodyPr/>
        <a:lstStyle/>
        <a:p>
          <a:endParaRPr lang="ru-RU"/>
        </a:p>
      </dgm:t>
    </dgm:pt>
    <dgm:pt modelId="{3A92A7D5-29C7-435D-9BE0-E961853E5F8E}" type="pres">
      <dgm:prSet presAssocID="{B002D1C8-134C-43A6-95AB-81AD4E8F3D3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93F101E-D378-49EA-A181-7856EEB9D70B}" type="pres">
      <dgm:prSet presAssocID="{C7A882DA-F80C-4F16-B2EA-5DF464899573}" presName="hierRoot1" presStyleCnt="0">
        <dgm:presLayoutVars>
          <dgm:hierBranch val="init"/>
        </dgm:presLayoutVars>
      </dgm:prSet>
      <dgm:spPr/>
    </dgm:pt>
    <dgm:pt modelId="{F5B27C0A-9ADB-4CA5-B299-47FB35F02B39}" type="pres">
      <dgm:prSet presAssocID="{C7A882DA-F80C-4F16-B2EA-5DF464899573}" presName="rootComposite1" presStyleCnt="0"/>
      <dgm:spPr/>
    </dgm:pt>
    <dgm:pt modelId="{1FBCBCCB-BB37-4915-ACDC-B515225EE42D}" type="pres">
      <dgm:prSet presAssocID="{C7A882DA-F80C-4F16-B2EA-5DF464899573}" presName="rootText1" presStyleLbl="node0" presStyleIdx="0" presStyleCnt="1" custScaleX="156458" custScaleY="3026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3FC807E-551C-48B6-AF6B-907807048462}" type="pres">
      <dgm:prSet presAssocID="{C7A882DA-F80C-4F16-B2EA-5DF464899573}" presName="rootConnector1" presStyleLbl="node1" presStyleIdx="0" presStyleCnt="0"/>
      <dgm:spPr/>
      <dgm:t>
        <a:bodyPr/>
        <a:lstStyle/>
        <a:p>
          <a:endParaRPr lang="ru-RU"/>
        </a:p>
      </dgm:t>
    </dgm:pt>
    <dgm:pt modelId="{041B1108-84D3-4DE4-AE6C-5107725778A4}" type="pres">
      <dgm:prSet presAssocID="{C7A882DA-F80C-4F16-B2EA-5DF464899573}" presName="hierChild2" presStyleCnt="0"/>
      <dgm:spPr/>
    </dgm:pt>
    <dgm:pt modelId="{EDD23168-4E7E-4623-90F7-D6C96364C285}" type="pres">
      <dgm:prSet presAssocID="{9815BACB-AF97-499D-9DAB-9E8E110FDD6C}" presName="Name37" presStyleLbl="parChTrans1D2" presStyleIdx="0" presStyleCnt="2"/>
      <dgm:spPr/>
      <dgm:t>
        <a:bodyPr/>
        <a:lstStyle/>
        <a:p>
          <a:endParaRPr lang="ru-RU"/>
        </a:p>
      </dgm:t>
    </dgm:pt>
    <dgm:pt modelId="{2258C326-0EF5-41DA-B9B4-46BFAA43AE56}" type="pres">
      <dgm:prSet presAssocID="{0A214BD8-C9CE-4EBB-9A25-D51A67B70D56}" presName="hierRoot2" presStyleCnt="0">
        <dgm:presLayoutVars>
          <dgm:hierBranch val="init"/>
        </dgm:presLayoutVars>
      </dgm:prSet>
      <dgm:spPr/>
    </dgm:pt>
    <dgm:pt modelId="{0A979EA9-5318-4173-9E87-3DD6ACC5EC85}" type="pres">
      <dgm:prSet presAssocID="{0A214BD8-C9CE-4EBB-9A25-D51A67B70D56}" presName="rootComposite" presStyleCnt="0"/>
      <dgm:spPr/>
    </dgm:pt>
    <dgm:pt modelId="{97F9C313-BDB1-407C-BBA9-AFB252893226}" type="pres">
      <dgm:prSet presAssocID="{0A214BD8-C9CE-4EBB-9A25-D51A67B70D56}" presName="rootText" presStyleLbl="node2" presStyleIdx="0" presStyleCnt="2" custScaleX="88060" custScaleY="567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DA7A55-755E-41B5-B803-1D96BF459B6D}" type="pres">
      <dgm:prSet presAssocID="{0A214BD8-C9CE-4EBB-9A25-D51A67B70D56}" presName="rootConnector" presStyleLbl="node2" presStyleIdx="0" presStyleCnt="2"/>
      <dgm:spPr/>
      <dgm:t>
        <a:bodyPr/>
        <a:lstStyle/>
        <a:p>
          <a:endParaRPr lang="ru-RU"/>
        </a:p>
      </dgm:t>
    </dgm:pt>
    <dgm:pt modelId="{DA40624F-8925-4832-92DF-401BD8D1673B}" type="pres">
      <dgm:prSet presAssocID="{0A214BD8-C9CE-4EBB-9A25-D51A67B70D56}" presName="hierChild4" presStyleCnt="0"/>
      <dgm:spPr/>
    </dgm:pt>
    <dgm:pt modelId="{B0D4D297-C28E-4C6C-9451-ECF23266A6A5}" type="pres">
      <dgm:prSet presAssocID="{0A214BD8-C9CE-4EBB-9A25-D51A67B70D56}" presName="hierChild5" presStyleCnt="0"/>
      <dgm:spPr/>
    </dgm:pt>
    <dgm:pt modelId="{EF4DF1E7-A18B-4A72-A5DF-8736CFDC93F4}" type="pres">
      <dgm:prSet presAssocID="{09622C1F-CA02-4C6F-8217-CCAF14BB16CA}" presName="Name37" presStyleLbl="parChTrans1D2" presStyleIdx="1" presStyleCnt="2"/>
      <dgm:spPr/>
      <dgm:t>
        <a:bodyPr/>
        <a:lstStyle/>
        <a:p>
          <a:endParaRPr lang="ru-RU"/>
        </a:p>
      </dgm:t>
    </dgm:pt>
    <dgm:pt modelId="{0CE60336-5132-4341-B8F3-4F2E26EAEB27}" type="pres">
      <dgm:prSet presAssocID="{5B0B1007-8BF2-4759-B277-A2947AD57D1B}" presName="hierRoot2" presStyleCnt="0">
        <dgm:presLayoutVars>
          <dgm:hierBranch val="init"/>
        </dgm:presLayoutVars>
      </dgm:prSet>
      <dgm:spPr/>
    </dgm:pt>
    <dgm:pt modelId="{8CDB3A45-8FD5-4953-957D-2E57EFC5FFAA}" type="pres">
      <dgm:prSet presAssocID="{5B0B1007-8BF2-4759-B277-A2947AD57D1B}" presName="rootComposite" presStyleCnt="0"/>
      <dgm:spPr/>
    </dgm:pt>
    <dgm:pt modelId="{D36862B4-F778-47D7-932E-77BDCA61B34C}" type="pres">
      <dgm:prSet presAssocID="{5B0B1007-8BF2-4759-B277-A2947AD57D1B}" presName="rootText" presStyleLbl="node2" presStyleIdx="1" presStyleCnt="2" custScaleX="89441" custScaleY="577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96E079D-683B-4D8F-A42B-6F6625464E1F}" type="pres">
      <dgm:prSet presAssocID="{5B0B1007-8BF2-4759-B277-A2947AD57D1B}" presName="rootConnector" presStyleLbl="node2" presStyleIdx="1" presStyleCnt="2"/>
      <dgm:spPr/>
      <dgm:t>
        <a:bodyPr/>
        <a:lstStyle/>
        <a:p>
          <a:endParaRPr lang="ru-RU"/>
        </a:p>
      </dgm:t>
    </dgm:pt>
    <dgm:pt modelId="{05F2706D-E838-479D-8AF2-0BB71E84D8C0}" type="pres">
      <dgm:prSet presAssocID="{5B0B1007-8BF2-4759-B277-A2947AD57D1B}" presName="hierChild4" presStyleCnt="0"/>
      <dgm:spPr/>
    </dgm:pt>
    <dgm:pt modelId="{D32A8BEE-651E-4F21-82DB-CD4A23ECFC32}" type="pres">
      <dgm:prSet presAssocID="{5B0B1007-8BF2-4759-B277-A2947AD57D1B}" presName="hierChild5" presStyleCnt="0"/>
      <dgm:spPr/>
    </dgm:pt>
    <dgm:pt modelId="{B6D5FA66-ED39-4062-96C9-0FDA21B74B99}" type="pres">
      <dgm:prSet presAssocID="{C7A882DA-F80C-4F16-B2EA-5DF464899573}" presName="hierChild3" presStyleCnt="0"/>
      <dgm:spPr/>
    </dgm:pt>
  </dgm:ptLst>
  <dgm:cxnLst>
    <dgm:cxn modelId="{089FFB3C-6ECB-4983-8A2F-064EFFC14CDC}" type="presOf" srcId="{5B0B1007-8BF2-4759-B277-A2947AD57D1B}" destId="{D36862B4-F778-47D7-932E-77BDCA61B34C}" srcOrd="0" destOrd="0" presId="urn:microsoft.com/office/officeart/2005/8/layout/orgChart1"/>
    <dgm:cxn modelId="{16A03621-128D-4BE6-B7B9-776F632E9F23}" type="presOf" srcId="{C7A882DA-F80C-4F16-B2EA-5DF464899573}" destId="{F3FC807E-551C-48B6-AF6B-907807048462}" srcOrd="1" destOrd="0" presId="urn:microsoft.com/office/officeart/2005/8/layout/orgChart1"/>
    <dgm:cxn modelId="{66F1CBDD-09DC-4E78-9841-07986881D6FE}" srcId="{C7A882DA-F80C-4F16-B2EA-5DF464899573}" destId="{0A214BD8-C9CE-4EBB-9A25-D51A67B70D56}" srcOrd="0" destOrd="0" parTransId="{9815BACB-AF97-499D-9DAB-9E8E110FDD6C}" sibTransId="{F93D5CA1-E018-4D28-9BB8-CAC505270353}"/>
    <dgm:cxn modelId="{01D8D93B-B23B-4C5C-AA0A-83693AB82DF7}" type="presOf" srcId="{5B0B1007-8BF2-4759-B277-A2947AD57D1B}" destId="{F96E079D-683B-4D8F-A42B-6F6625464E1F}" srcOrd="1" destOrd="0" presId="urn:microsoft.com/office/officeart/2005/8/layout/orgChart1"/>
    <dgm:cxn modelId="{1793EDCF-3030-4A97-AD14-C1A56BA4DC8B}" type="presOf" srcId="{09622C1F-CA02-4C6F-8217-CCAF14BB16CA}" destId="{EF4DF1E7-A18B-4A72-A5DF-8736CFDC93F4}" srcOrd="0" destOrd="0" presId="urn:microsoft.com/office/officeart/2005/8/layout/orgChart1"/>
    <dgm:cxn modelId="{3DED474D-005C-4278-AB65-6512186E68D1}" srcId="{B002D1C8-134C-43A6-95AB-81AD4E8F3D3F}" destId="{C7A882DA-F80C-4F16-B2EA-5DF464899573}" srcOrd="0" destOrd="0" parTransId="{764A1340-07D3-4FC1-8508-CEEB8D85A34C}" sibTransId="{5CA771B1-23CC-4715-A0FA-AB6992F60B27}"/>
    <dgm:cxn modelId="{8E41FECA-D095-499B-9F9B-85C79FB95AD7}" srcId="{C7A882DA-F80C-4F16-B2EA-5DF464899573}" destId="{5B0B1007-8BF2-4759-B277-A2947AD57D1B}" srcOrd="1" destOrd="0" parTransId="{09622C1F-CA02-4C6F-8217-CCAF14BB16CA}" sibTransId="{14229D89-76BA-4FE7-B581-BAFB06222725}"/>
    <dgm:cxn modelId="{2811A561-BD2A-4076-B70C-922B510CCF61}" type="presOf" srcId="{0A214BD8-C9CE-4EBB-9A25-D51A67B70D56}" destId="{C5DA7A55-755E-41B5-B803-1D96BF459B6D}" srcOrd="1" destOrd="0" presId="urn:microsoft.com/office/officeart/2005/8/layout/orgChart1"/>
    <dgm:cxn modelId="{3DA6A005-FE47-4B92-8149-3DAD69A10238}" type="presOf" srcId="{C7A882DA-F80C-4F16-B2EA-5DF464899573}" destId="{1FBCBCCB-BB37-4915-ACDC-B515225EE42D}" srcOrd="0" destOrd="0" presId="urn:microsoft.com/office/officeart/2005/8/layout/orgChart1"/>
    <dgm:cxn modelId="{3A1A5EF2-6E2A-437E-9618-6D01763F7FDA}" type="presOf" srcId="{9815BACB-AF97-499D-9DAB-9E8E110FDD6C}" destId="{EDD23168-4E7E-4623-90F7-D6C96364C285}" srcOrd="0" destOrd="0" presId="urn:microsoft.com/office/officeart/2005/8/layout/orgChart1"/>
    <dgm:cxn modelId="{093C29FD-39F6-45D2-984F-81A7D87E5E0C}" type="presOf" srcId="{B002D1C8-134C-43A6-95AB-81AD4E8F3D3F}" destId="{3A92A7D5-29C7-435D-9BE0-E961853E5F8E}" srcOrd="0" destOrd="0" presId="urn:microsoft.com/office/officeart/2005/8/layout/orgChart1"/>
    <dgm:cxn modelId="{289A7FA9-AA97-4448-9540-B6C584F745B6}" type="presOf" srcId="{0A214BD8-C9CE-4EBB-9A25-D51A67B70D56}" destId="{97F9C313-BDB1-407C-BBA9-AFB252893226}" srcOrd="0" destOrd="0" presId="urn:microsoft.com/office/officeart/2005/8/layout/orgChart1"/>
    <dgm:cxn modelId="{0A75D8AC-A1B2-406D-9EEC-76742C7D90A6}" type="presParOf" srcId="{3A92A7D5-29C7-435D-9BE0-E961853E5F8E}" destId="{893F101E-D378-49EA-A181-7856EEB9D70B}" srcOrd="0" destOrd="0" presId="urn:microsoft.com/office/officeart/2005/8/layout/orgChart1"/>
    <dgm:cxn modelId="{BD73E9A8-3D04-4526-B392-E2C6878BC944}" type="presParOf" srcId="{893F101E-D378-49EA-A181-7856EEB9D70B}" destId="{F5B27C0A-9ADB-4CA5-B299-47FB35F02B39}" srcOrd="0" destOrd="0" presId="urn:microsoft.com/office/officeart/2005/8/layout/orgChart1"/>
    <dgm:cxn modelId="{32369307-2C9E-48D6-AFC0-76EC873FA5D8}" type="presParOf" srcId="{F5B27C0A-9ADB-4CA5-B299-47FB35F02B39}" destId="{1FBCBCCB-BB37-4915-ACDC-B515225EE42D}" srcOrd="0" destOrd="0" presId="urn:microsoft.com/office/officeart/2005/8/layout/orgChart1"/>
    <dgm:cxn modelId="{9C36BBEE-AFC8-461E-B0CD-0D228CC1211E}" type="presParOf" srcId="{F5B27C0A-9ADB-4CA5-B299-47FB35F02B39}" destId="{F3FC807E-551C-48B6-AF6B-907807048462}" srcOrd="1" destOrd="0" presId="urn:microsoft.com/office/officeart/2005/8/layout/orgChart1"/>
    <dgm:cxn modelId="{FBD1B8F9-C0FA-4201-ACC8-BEB286B7875B}" type="presParOf" srcId="{893F101E-D378-49EA-A181-7856EEB9D70B}" destId="{041B1108-84D3-4DE4-AE6C-5107725778A4}" srcOrd="1" destOrd="0" presId="urn:microsoft.com/office/officeart/2005/8/layout/orgChart1"/>
    <dgm:cxn modelId="{F2B61EE8-5682-449A-951E-2D935969EAFF}" type="presParOf" srcId="{041B1108-84D3-4DE4-AE6C-5107725778A4}" destId="{EDD23168-4E7E-4623-90F7-D6C96364C285}" srcOrd="0" destOrd="0" presId="urn:microsoft.com/office/officeart/2005/8/layout/orgChart1"/>
    <dgm:cxn modelId="{DCB45329-368D-4488-859B-4E926A8B1D34}" type="presParOf" srcId="{041B1108-84D3-4DE4-AE6C-5107725778A4}" destId="{2258C326-0EF5-41DA-B9B4-46BFAA43AE56}" srcOrd="1" destOrd="0" presId="urn:microsoft.com/office/officeart/2005/8/layout/orgChart1"/>
    <dgm:cxn modelId="{32FDF943-9555-4872-89EC-76C53BDC6DBE}" type="presParOf" srcId="{2258C326-0EF5-41DA-B9B4-46BFAA43AE56}" destId="{0A979EA9-5318-4173-9E87-3DD6ACC5EC85}" srcOrd="0" destOrd="0" presId="urn:microsoft.com/office/officeart/2005/8/layout/orgChart1"/>
    <dgm:cxn modelId="{179A6579-D51E-4228-A0DF-2A390B63B08E}" type="presParOf" srcId="{0A979EA9-5318-4173-9E87-3DD6ACC5EC85}" destId="{97F9C313-BDB1-407C-BBA9-AFB252893226}" srcOrd="0" destOrd="0" presId="urn:microsoft.com/office/officeart/2005/8/layout/orgChart1"/>
    <dgm:cxn modelId="{503DBD31-037B-4506-BE37-47A19BA98C25}" type="presParOf" srcId="{0A979EA9-5318-4173-9E87-3DD6ACC5EC85}" destId="{C5DA7A55-755E-41B5-B803-1D96BF459B6D}" srcOrd="1" destOrd="0" presId="urn:microsoft.com/office/officeart/2005/8/layout/orgChart1"/>
    <dgm:cxn modelId="{F5F5E0E5-5F46-46C0-96D4-85EEF41EFE4D}" type="presParOf" srcId="{2258C326-0EF5-41DA-B9B4-46BFAA43AE56}" destId="{DA40624F-8925-4832-92DF-401BD8D1673B}" srcOrd="1" destOrd="0" presId="urn:microsoft.com/office/officeart/2005/8/layout/orgChart1"/>
    <dgm:cxn modelId="{592D4CA6-D5F4-4671-946A-62F45312CD3F}" type="presParOf" srcId="{2258C326-0EF5-41DA-B9B4-46BFAA43AE56}" destId="{B0D4D297-C28E-4C6C-9451-ECF23266A6A5}" srcOrd="2" destOrd="0" presId="urn:microsoft.com/office/officeart/2005/8/layout/orgChart1"/>
    <dgm:cxn modelId="{CC38F737-C85B-4262-8D2C-B6F7DFDCC85A}" type="presParOf" srcId="{041B1108-84D3-4DE4-AE6C-5107725778A4}" destId="{EF4DF1E7-A18B-4A72-A5DF-8736CFDC93F4}" srcOrd="2" destOrd="0" presId="urn:microsoft.com/office/officeart/2005/8/layout/orgChart1"/>
    <dgm:cxn modelId="{BA47B3E0-FC53-430B-8E6C-931DA5C93C80}" type="presParOf" srcId="{041B1108-84D3-4DE4-AE6C-5107725778A4}" destId="{0CE60336-5132-4341-B8F3-4F2E26EAEB27}" srcOrd="3" destOrd="0" presId="urn:microsoft.com/office/officeart/2005/8/layout/orgChart1"/>
    <dgm:cxn modelId="{BAB8D99F-476E-4AF9-A2A7-C2E50B605924}" type="presParOf" srcId="{0CE60336-5132-4341-B8F3-4F2E26EAEB27}" destId="{8CDB3A45-8FD5-4953-957D-2E57EFC5FFAA}" srcOrd="0" destOrd="0" presId="urn:microsoft.com/office/officeart/2005/8/layout/orgChart1"/>
    <dgm:cxn modelId="{3DF27B9C-0BD7-4149-AC0C-F56713CAC466}" type="presParOf" srcId="{8CDB3A45-8FD5-4953-957D-2E57EFC5FFAA}" destId="{D36862B4-F778-47D7-932E-77BDCA61B34C}" srcOrd="0" destOrd="0" presId="urn:microsoft.com/office/officeart/2005/8/layout/orgChart1"/>
    <dgm:cxn modelId="{36302191-F5D7-463D-AB81-6FDB0539ADB6}" type="presParOf" srcId="{8CDB3A45-8FD5-4953-957D-2E57EFC5FFAA}" destId="{F96E079D-683B-4D8F-A42B-6F6625464E1F}" srcOrd="1" destOrd="0" presId="urn:microsoft.com/office/officeart/2005/8/layout/orgChart1"/>
    <dgm:cxn modelId="{B4C4391A-6F33-400F-B570-16E6C23C922D}" type="presParOf" srcId="{0CE60336-5132-4341-B8F3-4F2E26EAEB27}" destId="{05F2706D-E838-479D-8AF2-0BB71E84D8C0}" srcOrd="1" destOrd="0" presId="urn:microsoft.com/office/officeart/2005/8/layout/orgChart1"/>
    <dgm:cxn modelId="{C1623188-5559-4DFF-9D2E-7064FF68521C}" type="presParOf" srcId="{0CE60336-5132-4341-B8F3-4F2E26EAEB27}" destId="{D32A8BEE-651E-4F21-82DB-CD4A23ECFC32}" srcOrd="2" destOrd="0" presId="urn:microsoft.com/office/officeart/2005/8/layout/orgChart1"/>
    <dgm:cxn modelId="{A4C02240-6166-4613-8BE5-A4B5AF7E3F93}" type="presParOf" srcId="{893F101E-D378-49EA-A181-7856EEB9D70B}" destId="{B6D5FA66-ED39-4062-96C9-0FDA21B74B9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BA74B73-A4F9-4BB4-A1AA-860D301311EF}" type="doc">
      <dgm:prSet loTypeId="urn:microsoft.com/office/officeart/2005/8/layout/chevron2" loCatId="list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5B2F2ECB-1952-4E57-8ED2-6C7B7377E7EF}">
      <dgm:prSet phldrT="[Текст]"/>
      <dgm:spPr/>
      <dgm:t>
        <a:bodyPr/>
        <a:lstStyle/>
        <a:p>
          <a:r>
            <a:rPr lang="uk-UA" dirty="0" smtClean="0"/>
            <a:t>а)</a:t>
          </a:r>
          <a:endParaRPr lang="ru-RU" dirty="0"/>
        </a:p>
      </dgm:t>
    </dgm:pt>
    <dgm:pt modelId="{C01FDB78-EEC3-44D2-BD5F-3C5B8823B037}" type="parTrans" cxnId="{251E7A04-2080-4EE8-97FE-7B6451B6EB13}">
      <dgm:prSet/>
      <dgm:spPr/>
      <dgm:t>
        <a:bodyPr/>
        <a:lstStyle/>
        <a:p>
          <a:endParaRPr lang="ru-RU"/>
        </a:p>
      </dgm:t>
    </dgm:pt>
    <dgm:pt modelId="{A1B2AA25-F0E2-4864-8883-588BEF760499}" type="sibTrans" cxnId="{251E7A04-2080-4EE8-97FE-7B6451B6EB13}">
      <dgm:prSet/>
      <dgm:spPr/>
      <dgm:t>
        <a:bodyPr/>
        <a:lstStyle/>
        <a:p>
          <a:endParaRPr lang="ru-RU"/>
        </a:p>
      </dgm:t>
    </dgm:pt>
    <dgm:pt modelId="{832748DF-6472-443F-8132-4E25D646918E}">
      <dgm:prSet phldrT="[Текст]" custT="1"/>
      <dgm:spPr/>
      <dgm:t>
        <a:bodyPr/>
        <a:lstStyle/>
        <a:p>
          <a:r>
            <a:rPr lang="uk-UA" sz="2400" b="1" cap="none" spc="0" dirty="0" smtClean="0">
              <a:ln w="1905">
                <a:solidFill>
                  <a:schemeClr val="accent2">
                    <a:lumMod val="75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сплати неіснуючого боргу; </a:t>
          </a:r>
          <a:endParaRPr lang="ru-RU" sz="2400" b="1" cap="none" spc="0" dirty="0">
            <a:ln w="1905">
              <a:solidFill>
                <a:schemeClr val="accent2">
                  <a:lumMod val="75000"/>
                </a:schemeClr>
              </a:solidFill>
            </a:ln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DDD3AFE8-82B9-4F2E-AE1B-4F536C15EE22}" type="parTrans" cxnId="{3E5AF393-F0B5-4170-A465-E0822C24FE33}">
      <dgm:prSet/>
      <dgm:spPr/>
      <dgm:t>
        <a:bodyPr/>
        <a:lstStyle/>
        <a:p>
          <a:endParaRPr lang="ru-RU"/>
        </a:p>
      </dgm:t>
    </dgm:pt>
    <dgm:pt modelId="{DD116E87-BAB8-40E4-8360-A99138621E0B}" type="sibTrans" cxnId="{3E5AF393-F0B5-4170-A465-E0822C24FE33}">
      <dgm:prSet/>
      <dgm:spPr/>
      <dgm:t>
        <a:bodyPr/>
        <a:lstStyle/>
        <a:p>
          <a:endParaRPr lang="ru-RU"/>
        </a:p>
      </dgm:t>
    </dgm:pt>
    <dgm:pt modelId="{5B895AB4-C5D5-47D4-97F0-38A1A360A256}">
      <dgm:prSet phldrT="[Текст]"/>
      <dgm:spPr/>
      <dgm:t>
        <a:bodyPr/>
        <a:lstStyle/>
        <a:p>
          <a:r>
            <a:rPr lang="uk-UA" dirty="0" smtClean="0"/>
            <a:t>б)</a:t>
          </a:r>
          <a:endParaRPr lang="ru-RU" dirty="0"/>
        </a:p>
      </dgm:t>
    </dgm:pt>
    <dgm:pt modelId="{C849D359-A4B1-49AC-885B-6C70543CFC91}" type="parTrans" cxnId="{0B02538A-E849-4E4F-98D7-7D4DB789CEBC}">
      <dgm:prSet/>
      <dgm:spPr/>
      <dgm:t>
        <a:bodyPr/>
        <a:lstStyle/>
        <a:p>
          <a:endParaRPr lang="ru-RU"/>
        </a:p>
      </dgm:t>
    </dgm:pt>
    <dgm:pt modelId="{78D18D5F-EB6D-4E54-96B3-910825CFFDE1}" type="sibTrans" cxnId="{0B02538A-E849-4E4F-98D7-7D4DB789CEBC}">
      <dgm:prSet/>
      <dgm:spPr/>
      <dgm:t>
        <a:bodyPr/>
        <a:lstStyle/>
        <a:p>
          <a:endParaRPr lang="ru-RU"/>
        </a:p>
      </dgm:t>
    </dgm:pt>
    <dgm:pt modelId="{D6D88D6B-6D87-4368-AD21-FDC60C5CEDD8}">
      <dgm:prSet phldrT="[Текст]"/>
      <dgm:spPr/>
      <dgm:t>
        <a:bodyPr/>
        <a:lstStyle/>
        <a:p>
          <a:r>
            <a:rPr lang="uk-UA" b="1" cap="none" spc="0" dirty="0" smtClean="0">
              <a:ln w="1905">
                <a:solidFill>
                  <a:schemeClr val="accent2">
                    <a:lumMod val="75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вимоги повернути річ, яку дали для забезпечення виконання зобов’язання, але воно не було виконане; </a:t>
          </a:r>
          <a:endParaRPr lang="ru-RU" b="1" cap="none" spc="0" dirty="0">
            <a:ln w="1905">
              <a:solidFill>
                <a:schemeClr val="accent2">
                  <a:lumMod val="75000"/>
                </a:schemeClr>
              </a:solidFill>
            </a:ln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42E2AA77-4E8F-4A93-94D1-BB42B61CC6F1}" type="parTrans" cxnId="{A377C3D3-AB88-42FD-A5F7-2CC4063D6B1E}">
      <dgm:prSet/>
      <dgm:spPr/>
      <dgm:t>
        <a:bodyPr/>
        <a:lstStyle/>
        <a:p>
          <a:endParaRPr lang="ru-RU"/>
        </a:p>
      </dgm:t>
    </dgm:pt>
    <dgm:pt modelId="{F347C9FF-8737-4C09-A2BD-E5813BFAC7BE}" type="sibTrans" cxnId="{A377C3D3-AB88-42FD-A5F7-2CC4063D6B1E}">
      <dgm:prSet/>
      <dgm:spPr/>
      <dgm:t>
        <a:bodyPr/>
        <a:lstStyle/>
        <a:p>
          <a:endParaRPr lang="ru-RU"/>
        </a:p>
      </dgm:t>
    </dgm:pt>
    <dgm:pt modelId="{DC198062-FF53-4EB5-B348-9E80DABD450C}">
      <dgm:prSet phldrT="[Текст]"/>
      <dgm:spPr/>
      <dgm:t>
        <a:bodyPr/>
        <a:lstStyle/>
        <a:p>
          <a:r>
            <a:rPr lang="uk-UA" dirty="0" smtClean="0"/>
            <a:t>в)</a:t>
          </a:r>
          <a:endParaRPr lang="ru-RU" dirty="0"/>
        </a:p>
      </dgm:t>
    </dgm:pt>
    <dgm:pt modelId="{CE4A2C37-1F46-4E32-8AD1-5D6B0C1A9C9A}" type="parTrans" cxnId="{9939A750-689C-467C-AD46-4B301B55B07D}">
      <dgm:prSet/>
      <dgm:spPr/>
      <dgm:t>
        <a:bodyPr/>
        <a:lstStyle/>
        <a:p>
          <a:endParaRPr lang="ru-RU"/>
        </a:p>
      </dgm:t>
    </dgm:pt>
    <dgm:pt modelId="{F9D1D99C-0CBE-440A-B305-DA3A82145E33}" type="sibTrans" cxnId="{9939A750-689C-467C-AD46-4B301B55B07D}">
      <dgm:prSet/>
      <dgm:spPr/>
      <dgm:t>
        <a:bodyPr/>
        <a:lstStyle/>
        <a:p>
          <a:endParaRPr lang="ru-RU"/>
        </a:p>
      </dgm:t>
    </dgm:pt>
    <dgm:pt modelId="{4F6DDFA0-5BB3-491E-94D2-9FF9B1B9DFA6}">
      <dgm:prSet phldrT="[Текст]" custT="1"/>
      <dgm:spPr/>
      <dgm:t>
        <a:bodyPr/>
        <a:lstStyle/>
        <a:p>
          <a:r>
            <a:rPr lang="uk-UA" sz="2400" b="1" cap="none" spc="0" dirty="0" err="1" smtClean="0">
              <a:ln w="1905">
                <a:solidFill>
                  <a:schemeClr val="accent2">
                    <a:lumMod val="75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кондикція</a:t>
          </a:r>
          <a:r>
            <a:rPr lang="uk-UA" sz="2400" b="1" cap="none" spc="0" dirty="0" smtClean="0">
              <a:ln w="1905">
                <a:solidFill>
                  <a:schemeClr val="accent2">
                    <a:lumMod val="75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про повернення одержаного з крадіжки чи іншої незаконної підстави.</a:t>
          </a:r>
          <a:endParaRPr lang="ru-RU" sz="2400" b="1" cap="none" spc="0" dirty="0">
            <a:ln w="1905">
              <a:solidFill>
                <a:schemeClr val="accent2">
                  <a:lumMod val="75000"/>
                </a:schemeClr>
              </a:solidFill>
            </a:ln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9A58B4-E635-4863-A36C-CFEC508B7596}" type="parTrans" cxnId="{B4BECB8B-56C3-4573-A3DD-4695E7D5661A}">
      <dgm:prSet/>
      <dgm:spPr/>
      <dgm:t>
        <a:bodyPr/>
        <a:lstStyle/>
        <a:p>
          <a:endParaRPr lang="ru-RU"/>
        </a:p>
      </dgm:t>
    </dgm:pt>
    <dgm:pt modelId="{FF72C340-61A1-440A-BEC2-CBD7E5E99D00}" type="sibTrans" cxnId="{B4BECB8B-56C3-4573-A3DD-4695E7D5661A}">
      <dgm:prSet/>
      <dgm:spPr/>
      <dgm:t>
        <a:bodyPr/>
        <a:lstStyle/>
        <a:p>
          <a:endParaRPr lang="ru-RU"/>
        </a:p>
      </dgm:t>
    </dgm:pt>
    <dgm:pt modelId="{B521508B-8C25-4C0E-AD30-246103D53F3C}" type="pres">
      <dgm:prSet presAssocID="{5BA74B73-A4F9-4BB4-A1AA-860D301311E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764600E-5ACB-44F6-939C-6DCC1E1CC6E4}" type="pres">
      <dgm:prSet presAssocID="{5B2F2ECB-1952-4E57-8ED2-6C7B7377E7EF}" presName="composite" presStyleCnt="0"/>
      <dgm:spPr/>
    </dgm:pt>
    <dgm:pt modelId="{938ADC4C-9B35-4862-BF36-580608D778F0}" type="pres">
      <dgm:prSet presAssocID="{5B2F2ECB-1952-4E57-8ED2-6C7B7377E7EF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1E8C33-FB4A-4213-AC65-1ECE0766E7B0}" type="pres">
      <dgm:prSet presAssocID="{5B2F2ECB-1952-4E57-8ED2-6C7B7377E7EF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8E302E-9FA7-4B00-A1F8-4007F7F15C21}" type="pres">
      <dgm:prSet presAssocID="{A1B2AA25-F0E2-4864-8883-588BEF760499}" presName="sp" presStyleCnt="0"/>
      <dgm:spPr/>
    </dgm:pt>
    <dgm:pt modelId="{DCAE89D5-6407-477A-A785-9EB6C006518B}" type="pres">
      <dgm:prSet presAssocID="{5B895AB4-C5D5-47D4-97F0-38A1A360A256}" presName="composite" presStyleCnt="0"/>
      <dgm:spPr/>
    </dgm:pt>
    <dgm:pt modelId="{1AF40FA1-06C3-4014-BB5D-563A12C1F884}" type="pres">
      <dgm:prSet presAssocID="{5B895AB4-C5D5-47D4-97F0-38A1A360A256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FB29B2-0850-469D-8EF4-11685665CF0A}" type="pres">
      <dgm:prSet presAssocID="{5B895AB4-C5D5-47D4-97F0-38A1A360A256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4F3431-1DB0-4FBF-861B-B6FF8BD4223F}" type="pres">
      <dgm:prSet presAssocID="{78D18D5F-EB6D-4E54-96B3-910825CFFDE1}" presName="sp" presStyleCnt="0"/>
      <dgm:spPr/>
    </dgm:pt>
    <dgm:pt modelId="{9C0F0D6E-107B-4C51-92D8-09CF3EC99921}" type="pres">
      <dgm:prSet presAssocID="{DC198062-FF53-4EB5-B348-9E80DABD450C}" presName="composite" presStyleCnt="0"/>
      <dgm:spPr/>
    </dgm:pt>
    <dgm:pt modelId="{18443B72-C723-49CC-86EF-A4189E87EDBA}" type="pres">
      <dgm:prSet presAssocID="{DC198062-FF53-4EB5-B348-9E80DABD450C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CC0526-9208-449A-A050-32DCDB268DAF}" type="pres">
      <dgm:prSet presAssocID="{DC198062-FF53-4EB5-B348-9E80DABD450C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44F067B-CC1D-4C10-B028-341A4CBD5C18}" type="presOf" srcId="{5BA74B73-A4F9-4BB4-A1AA-860D301311EF}" destId="{B521508B-8C25-4C0E-AD30-246103D53F3C}" srcOrd="0" destOrd="0" presId="urn:microsoft.com/office/officeart/2005/8/layout/chevron2"/>
    <dgm:cxn modelId="{251E7A04-2080-4EE8-97FE-7B6451B6EB13}" srcId="{5BA74B73-A4F9-4BB4-A1AA-860D301311EF}" destId="{5B2F2ECB-1952-4E57-8ED2-6C7B7377E7EF}" srcOrd="0" destOrd="0" parTransId="{C01FDB78-EEC3-44D2-BD5F-3C5B8823B037}" sibTransId="{A1B2AA25-F0E2-4864-8883-588BEF760499}"/>
    <dgm:cxn modelId="{29C5FA8C-D364-4301-AC69-61F73EDF7EBE}" type="presOf" srcId="{DC198062-FF53-4EB5-B348-9E80DABD450C}" destId="{18443B72-C723-49CC-86EF-A4189E87EDBA}" srcOrd="0" destOrd="0" presId="urn:microsoft.com/office/officeart/2005/8/layout/chevron2"/>
    <dgm:cxn modelId="{B963FBE4-6C8F-444C-ACA4-64B286CE51C2}" type="presOf" srcId="{832748DF-6472-443F-8132-4E25D646918E}" destId="{921E8C33-FB4A-4213-AC65-1ECE0766E7B0}" srcOrd="0" destOrd="0" presId="urn:microsoft.com/office/officeart/2005/8/layout/chevron2"/>
    <dgm:cxn modelId="{0B02538A-E849-4E4F-98D7-7D4DB789CEBC}" srcId="{5BA74B73-A4F9-4BB4-A1AA-860D301311EF}" destId="{5B895AB4-C5D5-47D4-97F0-38A1A360A256}" srcOrd="1" destOrd="0" parTransId="{C849D359-A4B1-49AC-885B-6C70543CFC91}" sibTransId="{78D18D5F-EB6D-4E54-96B3-910825CFFDE1}"/>
    <dgm:cxn modelId="{EE974B8B-6D07-422E-88B0-F4E709A869FD}" type="presOf" srcId="{5B895AB4-C5D5-47D4-97F0-38A1A360A256}" destId="{1AF40FA1-06C3-4014-BB5D-563A12C1F884}" srcOrd="0" destOrd="0" presId="urn:microsoft.com/office/officeart/2005/8/layout/chevron2"/>
    <dgm:cxn modelId="{D2F21F9A-C0F6-4242-A7CB-DF96C4447D8D}" type="presOf" srcId="{5B2F2ECB-1952-4E57-8ED2-6C7B7377E7EF}" destId="{938ADC4C-9B35-4862-BF36-580608D778F0}" srcOrd="0" destOrd="0" presId="urn:microsoft.com/office/officeart/2005/8/layout/chevron2"/>
    <dgm:cxn modelId="{A377C3D3-AB88-42FD-A5F7-2CC4063D6B1E}" srcId="{5B895AB4-C5D5-47D4-97F0-38A1A360A256}" destId="{D6D88D6B-6D87-4368-AD21-FDC60C5CEDD8}" srcOrd="0" destOrd="0" parTransId="{42E2AA77-4E8F-4A93-94D1-BB42B61CC6F1}" sibTransId="{F347C9FF-8737-4C09-A2BD-E5813BFAC7BE}"/>
    <dgm:cxn modelId="{A868309F-E6D6-4689-A8B7-166DD060E036}" type="presOf" srcId="{D6D88D6B-6D87-4368-AD21-FDC60C5CEDD8}" destId="{6DFB29B2-0850-469D-8EF4-11685665CF0A}" srcOrd="0" destOrd="0" presId="urn:microsoft.com/office/officeart/2005/8/layout/chevron2"/>
    <dgm:cxn modelId="{E4613C30-0CA8-49C8-B615-ADD116B26B87}" type="presOf" srcId="{4F6DDFA0-5BB3-491E-94D2-9FF9B1B9DFA6}" destId="{6BCC0526-9208-449A-A050-32DCDB268DAF}" srcOrd="0" destOrd="0" presId="urn:microsoft.com/office/officeart/2005/8/layout/chevron2"/>
    <dgm:cxn modelId="{9939A750-689C-467C-AD46-4B301B55B07D}" srcId="{5BA74B73-A4F9-4BB4-A1AA-860D301311EF}" destId="{DC198062-FF53-4EB5-B348-9E80DABD450C}" srcOrd="2" destOrd="0" parTransId="{CE4A2C37-1F46-4E32-8AD1-5D6B0C1A9C9A}" sibTransId="{F9D1D99C-0CBE-440A-B305-DA3A82145E33}"/>
    <dgm:cxn modelId="{3E5AF393-F0B5-4170-A465-E0822C24FE33}" srcId="{5B2F2ECB-1952-4E57-8ED2-6C7B7377E7EF}" destId="{832748DF-6472-443F-8132-4E25D646918E}" srcOrd="0" destOrd="0" parTransId="{DDD3AFE8-82B9-4F2E-AE1B-4F536C15EE22}" sibTransId="{DD116E87-BAB8-40E4-8360-A99138621E0B}"/>
    <dgm:cxn modelId="{B4BECB8B-56C3-4573-A3DD-4695E7D5661A}" srcId="{DC198062-FF53-4EB5-B348-9E80DABD450C}" destId="{4F6DDFA0-5BB3-491E-94D2-9FF9B1B9DFA6}" srcOrd="0" destOrd="0" parTransId="{589A58B4-E635-4863-A36C-CFEC508B7596}" sibTransId="{FF72C340-61A1-440A-BEC2-CBD7E5E99D00}"/>
    <dgm:cxn modelId="{96350B07-AC7D-4F6B-AE64-F4882FA44457}" type="presParOf" srcId="{B521508B-8C25-4C0E-AD30-246103D53F3C}" destId="{B764600E-5ACB-44F6-939C-6DCC1E1CC6E4}" srcOrd="0" destOrd="0" presId="urn:microsoft.com/office/officeart/2005/8/layout/chevron2"/>
    <dgm:cxn modelId="{199C85F6-A09F-4E5C-92B3-AF3638FD862B}" type="presParOf" srcId="{B764600E-5ACB-44F6-939C-6DCC1E1CC6E4}" destId="{938ADC4C-9B35-4862-BF36-580608D778F0}" srcOrd="0" destOrd="0" presId="urn:microsoft.com/office/officeart/2005/8/layout/chevron2"/>
    <dgm:cxn modelId="{5E5128CB-C236-4426-95B8-216A6D7ADABB}" type="presParOf" srcId="{B764600E-5ACB-44F6-939C-6DCC1E1CC6E4}" destId="{921E8C33-FB4A-4213-AC65-1ECE0766E7B0}" srcOrd="1" destOrd="0" presId="urn:microsoft.com/office/officeart/2005/8/layout/chevron2"/>
    <dgm:cxn modelId="{F32E9627-737E-45BC-BBFC-EAF4DDF3A835}" type="presParOf" srcId="{B521508B-8C25-4C0E-AD30-246103D53F3C}" destId="{418E302E-9FA7-4B00-A1F8-4007F7F15C21}" srcOrd="1" destOrd="0" presId="urn:microsoft.com/office/officeart/2005/8/layout/chevron2"/>
    <dgm:cxn modelId="{1FC688B1-286C-4C9A-9E55-DE8AF1B4750C}" type="presParOf" srcId="{B521508B-8C25-4C0E-AD30-246103D53F3C}" destId="{DCAE89D5-6407-477A-A785-9EB6C006518B}" srcOrd="2" destOrd="0" presId="urn:microsoft.com/office/officeart/2005/8/layout/chevron2"/>
    <dgm:cxn modelId="{F478C15C-E8E6-466E-83C9-CAC53C0D7717}" type="presParOf" srcId="{DCAE89D5-6407-477A-A785-9EB6C006518B}" destId="{1AF40FA1-06C3-4014-BB5D-563A12C1F884}" srcOrd="0" destOrd="0" presId="urn:microsoft.com/office/officeart/2005/8/layout/chevron2"/>
    <dgm:cxn modelId="{1DD5EEF5-5592-4E02-A4E6-7871AD8B83D6}" type="presParOf" srcId="{DCAE89D5-6407-477A-A785-9EB6C006518B}" destId="{6DFB29B2-0850-469D-8EF4-11685665CF0A}" srcOrd="1" destOrd="0" presId="urn:microsoft.com/office/officeart/2005/8/layout/chevron2"/>
    <dgm:cxn modelId="{96F3F28D-7E17-490F-83A0-E164E82F4B65}" type="presParOf" srcId="{B521508B-8C25-4C0E-AD30-246103D53F3C}" destId="{EF4F3431-1DB0-4FBF-861B-B6FF8BD4223F}" srcOrd="3" destOrd="0" presId="urn:microsoft.com/office/officeart/2005/8/layout/chevron2"/>
    <dgm:cxn modelId="{E56000CB-6F88-4093-9239-F409A78F20DB}" type="presParOf" srcId="{B521508B-8C25-4C0E-AD30-246103D53F3C}" destId="{9C0F0D6E-107B-4C51-92D8-09CF3EC99921}" srcOrd="4" destOrd="0" presId="urn:microsoft.com/office/officeart/2005/8/layout/chevron2"/>
    <dgm:cxn modelId="{84FF6A45-3431-465D-82AC-C90AE1EB5F01}" type="presParOf" srcId="{9C0F0D6E-107B-4C51-92D8-09CF3EC99921}" destId="{18443B72-C723-49CC-86EF-A4189E87EDBA}" srcOrd="0" destOrd="0" presId="urn:microsoft.com/office/officeart/2005/8/layout/chevron2"/>
    <dgm:cxn modelId="{9FF7FAA7-8658-4DD4-ADED-689DE7501B87}" type="presParOf" srcId="{9C0F0D6E-107B-4C51-92D8-09CF3EC99921}" destId="{6BCC0526-9208-449A-A050-32DCDB268DA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E07CF9-1AD0-464E-A88A-0635FAAB2ED8}">
      <dsp:nvSpPr>
        <dsp:cNvPr id="0" name=""/>
        <dsp:cNvSpPr/>
      </dsp:nvSpPr>
      <dsp:spPr>
        <a:xfrm>
          <a:off x="4073624" y="2125807"/>
          <a:ext cx="2882118" cy="5002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0101"/>
              </a:lnTo>
              <a:lnTo>
                <a:pt x="2882118" y="250101"/>
              </a:lnTo>
              <a:lnTo>
                <a:pt x="2882118" y="500202"/>
              </a:lnTo>
            </a:path>
          </a:pathLst>
        </a:custGeom>
        <a:noFill/>
        <a:ln w="254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F00A05-E059-4E85-9B58-DEF273F572A8}">
      <dsp:nvSpPr>
        <dsp:cNvPr id="0" name=""/>
        <dsp:cNvSpPr/>
      </dsp:nvSpPr>
      <dsp:spPr>
        <a:xfrm>
          <a:off x="4027904" y="2125807"/>
          <a:ext cx="91440" cy="50020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0202"/>
              </a:lnTo>
            </a:path>
          </a:pathLst>
        </a:custGeom>
        <a:noFill/>
        <a:ln w="254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55BC50-C816-436B-875F-73E49E425711}">
      <dsp:nvSpPr>
        <dsp:cNvPr id="0" name=""/>
        <dsp:cNvSpPr/>
      </dsp:nvSpPr>
      <dsp:spPr>
        <a:xfrm>
          <a:off x="1191505" y="2125807"/>
          <a:ext cx="2882118" cy="500202"/>
        </a:xfrm>
        <a:custGeom>
          <a:avLst/>
          <a:gdLst/>
          <a:ahLst/>
          <a:cxnLst/>
          <a:rect l="0" t="0" r="0" b="0"/>
          <a:pathLst>
            <a:path>
              <a:moveTo>
                <a:pt x="2882118" y="0"/>
              </a:moveTo>
              <a:lnTo>
                <a:pt x="2882118" y="250101"/>
              </a:lnTo>
              <a:lnTo>
                <a:pt x="0" y="250101"/>
              </a:lnTo>
              <a:lnTo>
                <a:pt x="0" y="500202"/>
              </a:lnTo>
            </a:path>
          </a:pathLst>
        </a:custGeom>
        <a:noFill/>
        <a:ln w="254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A05A01-5F0C-4480-8B73-87E67DA44163}">
      <dsp:nvSpPr>
        <dsp:cNvPr id="0" name=""/>
        <dsp:cNvSpPr/>
      </dsp:nvSpPr>
      <dsp:spPr>
        <a:xfrm>
          <a:off x="1224137" y="432050"/>
          <a:ext cx="5698973" cy="1693756"/>
        </a:xfrm>
        <a:prstGeom prst="rect">
          <a:avLst/>
        </a:prstGeom>
        <a:gradFill rotWithShape="0">
          <a:gsLst>
            <a:gs pos="0">
              <a:schemeClr val="accent2">
                <a:alpha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i="0" kern="1200" cap="none" spc="150" dirty="0" err="1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Римському</a:t>
          </a:r>
          <a:r>
            <a:rPr lang="ru-RU" sz="3000" b="1" i="0" kern="1200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приватному праву </a:t>
          </a:r>
          <a:r>
            <a:rPr lang="ru-RU" sz="3000" b="1" i="0" kern="1200" cap="none" spc="150" dirty="0" err="1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були</a:t>
          </a:r>
          <a:r>
            <a:rPr lang="ru-RU" sz="3000" b="1" i="0" kern="1200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000" b="1" i="0" kern="1200" cap="none" spc="150" dirty="0" err="1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відомі</a:t>
          </a:r>
          <a:r>
            <a:rPr lang="ru-RU" sz="3000" b="1" i="0" kern="1200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000" b="1" i="0" kern="1200" cap="none" spc="150" dirty="0" err="1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такі</a:t>
          </a:r>
          <a:r>
            <a:rPr lang="ru-RU" sz="3000" b="1" i="0" kern="1200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000" b="1" i="0" kern="1200" cap="none" spc="150" dirty="0" err="1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позадоговірні</a:t>
          </a:r>
          <a:r>
            <a:rPr lang="ru-RU" sz="3000" b="1" i="0" kern="1200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000" b="1" i="0" kern="1200" cap="none" spc="150" dirty="0" err="1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зобов’язання</a:t>
          </a:r>
          <a:r>
            <a:rPr lang="ru-RU" sz="3000" b="1" i="0" kern="1200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:</a:t>
          </a:r>
          <a:r>
            <a:rPr lang="ru-RU" sz="3000" b="0" i="0" kern="1200" dirty="0" smtClean="0"/>
            <a:t> </a:t>
          </a:r>
          <a:endParaRPr lang="ru-RU" sz="3000" kern="1200" dirty="0"/>
        </a:p>
      </dsp:txBody>
      <dsp:txXfrm>
        <a:off x="1224137" y="432050"/>
        <a:ext cx="5698973" cy="1693756"/>
      </dsp:txXfrm>
    </dsp:sp>
    <dsp:sp modelId="{F082EDBE-3583-4878-828E-C670212E0328}">
      <dsp:nvSpPr>
        <dsp:cNvPr id="0" name=""/>
        <dsp:cNvSpPr/>
      </dsp:nvSpPr>
      <dsp:spPr>
        <a:xfrm>
          <a:off x="546" y="2626009"/>
          <a:ext cx="2381916" cy="1190958"/>
        </a:xfrm>
        <a:prstGeom prst="rect">
          <a:avLst/>
        </a:prstGeom>
        <a:gradFill rotWithShape="0">
          <a:gsLst>
            <a:gs pos="0">
              <a:schemeClr val="accent2">
                <a:alpha val="7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7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7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0" i="0" kern="1200" cap="none" spc="0" dirty="0" err="1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зобов’язання</a:t>
          </a:r>
          <a:r>
            <a:rPr lang="ru-RU" sz="3000" b="0" i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з </a:t>
          </a:r>
          <a:r>
            <a:rPr lang="ru-RU" sz="3000" b="0" i="0" kern="1200" cap="none" spc="0" dirty="0" err="1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деліктів</a:t>
          </a:r>
          <a:endParaRPr lang="ru-RU" sz="30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6" y="2626009"/>
        <a:ext cx="2381916" cy="1190958"/>
      </dsp:txXfrm>
    </dsp:sp>
    <dsp:sp modelId="{C07AED85-DEE8-4CB1-99D5-1CD1CA123B97}">
      <dsp:nvSpPr>
        <dsp:cNvPr id="0" name=""/>
        <dsp:cNvSpPr/>
      </dsp:nvSpPr>
      <dsp:spPr>
        <a:xfrm>
          <a:off x="2882665" y="2626009"/>
          <a:ext cx="2381916" cy="1190958"/>
        </a:xfrm>
        <a:prstGeom prst="rect">
          <a:avLst/>
        </a:prstGeom>
        <a:gradFill rotWithShape="0">
          <a:gsLst>
            <a:gs pos="0">
              <a:schemeClr val="accent2">
                <a:alpha val="7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7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7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0" i="0" kern="1200" cap="none" spc="0" dirty="0" err="1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квазі-контракти</a:t>
          </a:r>
          <a:endParaRPr lang="ru-RU" sz="30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82665" y="2626009"/>
        <a:ext cx="2381916" cy="1190958"/>
      </dsp:txXfrm>
    </dsp:sp>
    <dsp:sp modelId="{A65C43E9-C40E-4012-A08E-0B02F5EF7F7A}">
      <dsp:nvSpPr>
        <dsp:cNvPr id="0" name=""/>
        <dsp:cNvSpPr/>
      </dsp:nvSpPr>
      <dsp:spPr>
        <a:xfrm>
          <a:off x="5764784" y="2626009"/>
          <a:ext cx="2381916" cy="1190958"/>
        </a:xfrm>
        <a:prstGeom prst="rect">
          <a:avLst/>
        </a:prstGeom>
        <a:gradFill rotWithShape="0">
          <a:gsLst>
            <a:gs pos="0">
              <a:schemeClr val="accent2">
                <a:alpha val="7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7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7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0" i="0" kern="1200" cap="none" spc="0" dirty="0" err="1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квазіделікти</a:t>
          </a:r>
          <a:endParaRPr lang="ru-RU" sz="30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64784" y="2626009"/>
        <a:ext cx="2381916" cy="11909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5E6161-A416-46AE-B7DA-D57F38390522}">
      <dsp:nvSpPr>
        <dsp:cNvPr id="0" name=""/>
        <dsp:cNvSpPr/>
      </dsp:nvSpPr>
      <dsp:spPr>
        <a:xfrm>
          <a:off x="3048000" y="1813497"/>
          <a:ext cx="1597457" cy="7787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9305"/>
              </a:lnTo>
              <a:lnTo>
                <a:pt x="1597457" y="489305"/>
              </a:lnTo>
              <a:lnTo>
                <a:pt x="1597457" y="77879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F12233-28E7-42E3-8690-C776F329BBFC}">
      <dsp:nvSpPr>
        <dsp:cNvPr id="0" name=""/>
        <dsp:cNvSpPr/>
      </dsp:nvSpPr>
      <dsp:spPr>
        <a:xfrm>
          <a:off x="1378528" y="1813497"/>
          <a:ext cx="1669471" cy="778795"/>
        </a:xfrm>
        <a:custGeom>
          <a:avLst/>
          <a:gdLst/>
          <a:ahLst/>
          <a:cxnLst/>
          <a:rect l="0" t="0" r="0" b="0"/>
          <a:pathLst>
            <a:path>
              <a:moveTo>
                <a:pt x="1669471" y="0"/>
              </a:moveTo>
              <a:lnTo>
                <a:pt x="1669471" y="489305"/>
              </a:lnTo>
              <a:lnTo>
                <a:pt x="0" y="489305"/>
              </a:lnTo>
              <a:lnTo>
                <a:pt x="0" y="77879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AFEE91-35B3-4E61-840B-0A24C1A57465}">
      <dsp:nvSpPr>
        <dsp:cNvPr id="0" name=""/>
        <dsp:cNvSpPr/>
      </dsp:nvSpPr>
      <dsp:spPr>
        <a:xfrm>
          <a:off x="1440162" y="691450"/>
          <a:ext cx="3215674" cy="112204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Делікти поділялися на: </a:t>
          </a:r>
          <a:endParaRPr lang="ru-RU" sz="4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40162" y="691450"/>
        <a:ext cx="3215674" cy="1122046"/>
      </dsp:txXfrm>
    </dsp:sp>
    <dsp:sp modelId="{12F2A00F-5179-4902-8384-8F02B45F3084}">
      <dsp:nvSpPr>
        <dsp:cNvPr id="0" name=""/>
        <dsp:cNvSpPr/>
      </dsp:nvSpPr>
      <dsp:spPr>
        <a:xfrm>
          <a:off x="8" y="2592292"/>
          <a:ext cx="2757041" cy="100372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публічні</a:t>
          </a:r>
          <a:endParaRPr lang="ru-RU" sz="4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" y="2592292"/>
        <a:ext cx="2757041" cy="1003728"/>
      </dsp:txXfrm>
    </dsp:sp>
    <dsp:sp modelId="{B044C01E-6170-4D9B-B0D3-ABCEA9B5F2F8}">
      <dsp:nvSpPr>
        <dsp:cNvPr id="0" name=""/>
        <dsp:cNvSpPr/>
      </dsp:nvSpPr>
      <dsp:spPr>
        <a:xfrm>
          <a:off x="3266936" y="2592292"/>
          <a:ext cx="2757041" cy="100372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приватні</a:t>
          </a:r>
          <a:endParaRPr lang="ru-RU" sz="4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66936" y="2592292"/>
        <a:ext cx="2757041" cy="10037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8CF24A-171A-497C-A6BB-EBDF8CE7E564}">
      <dsp:nvSpPr>
        <dsp:cNvPr id="0" name=""/>
        <dsp:cNvSpPr/>
      </dsp:nvSpPr>
      <dsp:spPr>
        <a:xfrm>
          <a:off x="0" y="244622"/>
          <a:ext cx="8229600" cy="16848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</a:t>
          </a:r>
          <a:r>
            <a:rPr lang="uk-UA" sz="32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Публічні делікти </a:t>
          </a:r>
          <a:r>
            <a:rPr lang="uk-UA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– це правопорушення, що спричиняли шкоду державним і суспільним інтересам (державна зрада, дезертирство). 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2245" y="326867"/>
        <a:ext cx="8065110" cy="1520310"/>
      </dsp:txXfrm>
    </dsp:sp>
    <dsp:sp modelId="{28F5E9F6-5178-4F93-92E4-AFDC9EE759EF}">
      <dsp:nvSpPr>
        <dsp:cNvPr id="0" name=""/>
        <dsp:cNvSpPr/>
      </dsp:nvSpPr>
      <dsp:spPr>
        <a:xfrm>
          <a:off x="0" y="2332856"/>
          <a:ext cx="8229600" cy="16848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</a:t>
          </a:r>
          <a:r>
            <a:rPr lang="uk-UA" sz="32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Приватні делікти </a:t>
          </a:r>
          <a:r>
            <a:rPr lang="uk-UA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– це правопорушення, що спричиняли шкоду інтересам конкретних осіб.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2245" y="2415101"/>
        <a:ext cx="8065110" cy="152031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321E80-BF25-47F2-A107-EEE4D397BB6B}">
      <dsp:nvSpPr>
        <dsp:cNvPr id="0" name=""/>
        <dsp:cNvSpPr/>
      </dsp:nvSpPr>
      <dsp:spPr>
        <a:xfrm>
          <a:off x="3750332" y="2304257"/>
          <a:ext cx="2608609" cy="5681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7923"/>
              </a:lnTo>
              <a:lnTo>
                <a:pt x="2608609" y="337923"/>
              </a:lnTo>
              <a:lnTo>
                <a:pt x="2608609" y="56817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B5DEFA-36A7-4290-8055-410073BB602E}">
      <dsp:nvSpPr>
        <dsp:cNvPr id="0" name=""/>
        <dsp:cNvSpPr/>
      </dsp:nvSpPr>
      <dsp:spPr>
        <a:xfrm>
          <a:off x="3704612" y="2304257"/>
          <a:ext cx="91440" cy="56817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6817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854CD4-A8F5-4C03-ACA4-F865E07B1503}">
      <dsp:nvSpPr>
        <dsp:cNvPr id="0" name=""/>
        <dsp:cNvSpPr/>
      </dsp:nvSpPr>
      <dsp:spPr>
        <a:xfrm>
          <a:off x="1102361" y="2304257"/>
          <a:ext cx="2647971" cy="568175"/>
        </a:xfrm>
        <a:custGeom>
          <a:avLst/>
          <a:gdLst/>
          <a:ahLst/>
          <a:cxnLst/>
          <a:rect l="0" t="0" r="0" b="0"/>
          <a:pathLst>
            <a:path>
              <a:moveTo>
                <a:pt x="2647971" y="0"/>
              </a:moveTo>
              <a:lnTo>
                <a:pt x="2647971" y="337923"/>
              </a:lnTo>
              <a:lnTo>
                <a:pt x="0" y="337923"/>
              </a:lnTo>
              <a:lnTo>
                <a:pt x="0" y="56817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8109DC-90AF-42D8-88CD-6D81E2A22E50}">
      <dsp:nvSpPr>
        <dsp:cNvPr id="0" name=""/>
        <dsp:cNvSpPr/>
      </dsp:nvSpPr>
      <dsp:spPr>
        <a:xfrm>
          <a:off x="1734108" y="1298491"/>
          <a:ext cx="4032447" cy="100576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Образа в римському праві трактувалася досить широко, а саме: 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34108" y="1298491"/>
        <a:ext cx="4032447" cy="1005765"/>
      </dsp:txXfrm>
    </dsp:sp>
    <dsp:sp modelId="{3BD80649-D4F6-4048-A264-6CCEA196B4F1}">
      <dsp:nvSpPr>
        <dsp:cNvPr id="0" name=""/>
        <dsp:cNvSpPr/>
      </dsp:nvSpPr>
      <dsp:spPr>
        <a:xfrm>
          <a:off x="5920" y="2872433"/>
          <a:ext cx="2192882" cy="84776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особиста образа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20" y="2872433"/>
        <a:ext cx="2192882" cy="847768"/>
      </dsp:txXfrm>
    </dsp:sp>
    <dsp:sp modelId="{7E45BFCB-13C8-499F-B89E-C8FC2EB2D635}">
      <dsp:nvSpPr>
        <dsp:cNvPr id="0" name=""/>
        <dsp:cNvSpPr/>
      </dsp:nvSpPr>
      <dsp:spPr>
        <a:xfrm>
          <a:off x="2653891" y="2872433"/>
          <a:ext cx="2192882" cy="84776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тілесні ушкодження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53891" y="2872433"/>
        <a:ext cx="2192882" cy="847768"/>
      </dsp:txXfrm>
    </dsp:sp>
    <dsp:sp modelId="{F8853FB9-0D9A-436E-B95F-C60A6D5D3552}">
      <dsp:nvSpPr>
        <dsp:cNvPr id="0" name=""/>
        <dsp:cNvSpPr/>
      </dsp:nvSpPr>
      <dsp:spPr>
        <a:xfrm>
          <a:off x="5262500" y="2872433"/>
          <a:ext cx="2192882" cy="84776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спричинення майнової шкоди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62500" y="2872433"/>
        <a:ext cx="2192882" cy="84776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880E41-403C-46BD-BBCD-E245B69BFB0C}">
      <dsp:nvSpPr>
        <dsp:cNvPr id="0" name=""/>
        <dsp:cNvSpPr/>
      </dsp:nvSpPr>
      <dsp:spPr>
        <a:xfrm>
          <a:off x="0" y="0"/>
          <a:ext cx="6995160" cy="13706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just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Пограбування </a:t>
          </a:r>
          <a:r>
            <a:rPr lang="uk-UA" sz="2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– це протиправне вилучення чужого майна, здійснене із застосуванням сили. </a:t>
          </a:r>
          <a:endParaRPr lang="ru-RU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145" y="40145"/>
        <a:ext cx="5516124" cy="1290357"/>
      </dsp:txXfrm>
    </dsp:sp>
    <dsp:sp modelId="{380889C9-5919-4D65-A217-14E245CFAE16}">
      <dsp:nvSpPr>
        <dsp:cNvPr id="0" name=""/>
        <dsp:cNvSpPr/>
      </dsp:nvSpPr>
      <dsp:spPr>
        <a:xfrm>
          <a:off x="617219" y="1599088"/>
          <a:ext cx="6995160" cy="13706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just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Для захисту від пограбування дозволялося застосовувати силу. </a:t>
          </a:r>
          <a:endParaRPr lang="ru-RU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7364" y="1639233"/>
        <a:ext cx="5406729" cy="1290357"/>
      </dsp:txXfrm>
    </dsp:sp>
    <dsp:sp modelId="{5BADDE73-392D-4A5C-8A14-291189ED269D}">
      <dsp:nvSpPr>
        <dsp:cNvPr id="0" name=""/>
        <dsp:cNvSpPr/>
      </dsp:nvSpPr>
      <dsp:spPr>
        <a:xfrm>
          <a:off x="1234439" y="3198177"/>
          <a:ext cx="6995160" cy="13706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just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Покарання за вчинення </a:t>
          </a:r>
          <a:r>
            <a:rPr lang="uk-UA" sz="27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погра</a:t>
          </a:r>
          <a:r>
            <a:rPr lang="uk-UA" sz="2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uk-UA" sz="27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бування</a:t>
          </a:r>
          <a:r>
            <a:rPr lang="uk-UA" sz="2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було таким самим, як і за крадіжку.</a:t>
          </a:r>
          <a:endParaRPr lang="ru-RU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74584" y="3238322"/>
        <a:ext cx="5406729" cy="1290357"/>
      </dsp:txXfrm>
    </dsp:sp>
    <dsp:sp modelId="{AD4E24D2-D8C4-4F61-818A-83DB2D149615}">
      <dsp:nvSpPr>
        <dsp:cNvPr id="0" name=""/>
        <dsp:cNvSpPr/>
      </dsp:nvSpPr>
      <dsp:spPr>
        <a:xfrm>
          <a:off x="6104239" y="1039407"/>
          <a:ext cx="890920" cy="89092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6304696" y="1039407"/>
        <a:ext cx="490006" cy="670417"/>
      </dsp:txXfrm>
    </dsp:sp>
    <dsp:sp modelId="{5E22FF8F-4E4C-4CD0-8B96-E035CB5D2495}">
      <dsp:nvSpPr>
        <dsp:cNvPr id="0" name=""/>
        <dsp:cNvSpPr/>
      </dsp:nvSpPr>
      <dsp:spPr>
        <a:xfrm>
          <a:off x="6721459" y="2629358"/>
          <a:ext cx="890920" cy="89092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6921916" y="2629358"/>
        <a:ext cx="490006" cy="67041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C1D7C-41B3-4085-BB1D-C0270911B6C0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57968-9F17-478E-BB84-721266E3B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5256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C1D7C-41B3-4085-BB1D-C0270911B6C0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57968-9F17-478E-BB84-721266E3B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57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C1D7C-41B3-4085-BB1D-C0270911B6C0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57968-9F17-478E-BB84-721266E3B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084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C1D7C-41B3-4085-BB1D-C0270911B6C0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57968-9F17-478E-BB84-721266E3B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517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C1D7C-41B3-4085-BB1D-C0270911B6C0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57968-9F17-478E-BB84-721266E3B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4412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C1D7C-41B3-4085-BB1D-C0270911B6C0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57968-9F17-478E-BB84-721266E3B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5693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C1D7C-41B3-4085-BB1D-C0270911B6C0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57968-9F17-478E-BB84-721266E3B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2340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C1D7C-41B3-4085-BB1D-C0270911B6C0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57968-9F17-478E-BB84-721266E3B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81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C1D7C-41B3-4085-BB1D-C0270911B6C0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57968-9F17-478E-BB84-721266E3B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668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C1D7C-41B3-4085-BB1D-C0270911B6C0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57968-9F17-478E-BB84-721266E3B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382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C1D7C-41B3-4085-BB1D-C0270911B6C0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57968-9F17-478E-BB84-721266E3B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010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C1D7C-41B3-4085-BB1D-C0270911B6C0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57968-9F17-478E-BB84-721266E3B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790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692696"/>
            <a:ext cx="8064896" cy="3312368"/>
          </a:xfrm>
        </p:spPr>
        <p:txBody>
          <a:bodyPr>
            <a:noAutofit/>
          </a:bodyPr>
          <a:lstStyle/>
          <a:p>
            <a:r>
              <a:rPr lang="uk-UA" sz="5400" b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Позадоговірні </a:t>
            </a:r>
            <a:r>
              <a:rPr lang="ru-RU" sz="5400" b="1" dirty="0" err="1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зобов'язання</a:t>
            </a:r>
            <a:r>
              <a:rPr lang="ru-RU" sz="5400" b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5400" b="1" dirty="0" err="1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римському</a:t>
            </a:r>
            <a:r>
              <a:rPr lang="ru-RU" sz="5400" b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dirty="0" err="1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праві</a:t>
            </a:r>
            <a:endParaRPr lang="ru-RU" sz="5400" b="1" dirty="0">
              <a:ln w="1905">
                <a:solidFill>
                  <a:schemeClr val="accent2">
                    <a:lumMod val="75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5589240"/>
            <a:ext cx="6400800" cy="1080120"/>
          </a:xfrm>
        </p:spPr>
        <p:txBody>
          <a:bodyPr>
            <a:normAutofit/>
          </a:bodyPr>
          <a:lstStyle/>
          <a:p>
            <a:pPr algn="r"/>
            <a:r>
              <a:rPr lang="uk-UA" sz="2000" b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Козинець І.Г., ст. </a:t>
            </a:r>
            <a:r>
              <a:rPr lang="uk-UA" sz="2000" b="1" dirty="0" err="1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викл</a:t>
            </a:r>
            <a:r>
              <a:rPr lang="uk-UA" sz="2000" b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кафедри </a:t>
            </a:r>
            <a:r>
              <a:rPr lang="uk-UA" sz="2000" b="1" dirty="0" err="1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цмвільного</a:t>
            </a:r>
            <a:r>
              <a:rPr lang="uk-UA" sz="2000" b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господарського права та процесу</a:t>
            </a:r>
          </a:p>
          <a:p>
            <a:pPr algn="r"/>
            <a:r>
              <a:rPr lang="uk-UA" sz="2000" b="1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Тихенко  </a:t>
            </a:r>
            <a:r>
              <a:rPr lang="uk-UA" sz="2000" b="1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В.А., </a:t>
            </a:r>
            <a:r>
              <a:rPr lang="uk-UA" sz="2000" b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студентка гр. КПР-161</a:t>
            </a:r>
            <a:endParaRPr lang="uk-UA" sz="2000" b="1" dirty="0">
              <a:ln w="1905">
                <a:solidFill>
                  <a:schemeClr val="accent2">
                    <a:lumMod val="75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uk-UA" sz="2000" b="1" dirty="0" smtClean="0">
              <a:ln w="1905">
                <a:solidFill>
                  <a:schemeClr val="accent2">
                    <a:lumMod val="75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9" y="2924944"/>
            <a:ext cx="2432309" cy="3657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70429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692696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b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1" y="1124744"/>
            <a:ext cx="8229600" cy="4824536"/>
          </a:xfrm>
        </p:spPr>
        <p:txBody>
          <a:bodyPr anchor="ctr">
            <a:noAutofit/>
          </a:bodyPr>
          <a:lstStyle/>
          <a:p>
            <a:pPr marL="0" indent="0" algn="just">
              <a:buNone/>
            </a:pPr>
            <a:r>
              <a:rPr lang="ru-RU" b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 err="1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</a:t>
            </a:r>
            <a:r>
              <a:rPr lang="ru-RU" b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римського</a:t>
            </a:r>
            <a:r>
              <a:rPr lang="ru-RU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права не </a:t>
            </a:r>
            <a:r>
              <a:rPr lang="ru-RU" b="1" dirty="0" err="1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дають</a:t>
            </a:r>
            <a:r>
              <a:rPr lang="ru-RU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нам точного </a:t>
            </a:r>
            <a:r>
              <a:rPr lang="ru-RU" b="1" dirty="0" err="1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терміну</a:t>
            </a:r>
            <a:r>
              <a:rPr lang="ru-RU" b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b="1" dirty="0" err="1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позадоговірні</a:t>
            </a:r>
            <a:r>
              <a:rPr lang="ru-RU" b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зо­бов'язання</a:t>
            </a:r>
            <a:r>
              <a:rPr lang="ru-RU" b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b="1" dirty="0" err="1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однак</a:t>
            </a:r>
            <a:r>
              <a:rPr lang="ru-RU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відомо</a:t>
            </a:r>
            <a:r>
              <a:rPr lang="ru-RU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ним </a:t>
            </a:r>
            <a:r>
              <a:rPr lang="ru-RU" b="1" dirty="0" err="1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позначаються</a:t>
            </a:r>
            <a:r>
              <a:rPr lang="ru-RU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зобов'язання</a:t>
            </a:r>
            <a:r>
              <a:rPr lang="ru-RU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виникають</a:t>
            </a:r>
            <a:r>
              <a:rPr lang="ru-RU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сторонами, </a:t>
            </a:r>
            <a:r>
              <a:rPr lang="ru-RU" b="1" dirty="0" err="1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вони не </a:t>
            </a:r>
            <a:r>
              <a:rPr lang="ru-RU" b="1" dirty="0" err="1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базуються</a:t>
            </a:r>
            <a:r>
              <a:rPr lang="ru-RU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err="1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договорі</a:t>
            </a:r>
            <a:r>
              <a:rPr lang="ru-RU" b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>
              <a:ln w="1905">
                <a:solidFill>
                  <a:schemeClr val="accent2">
                    <a:lumMod val="75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79513" y="764704"/>
            <a:ext cx="878497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b="1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 позадоговірних зобов</a:t>
            </a:r>
            <a:r>
              <a:rPr lang="en-US" b="1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b="1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язань</a:t>
            </a:r>
            <a:br>
              <a:rPr lang="uk-UA" b="1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0607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3" y="764704"/>
            <a:ext cx="8784976" cy="114300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 позадоговірних </a:t>
            </a:r>
            <a:r>
              <a:rPr lang="uk-UA" b="1" dirty="0" err="1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зобов</a:t>
            </a:r>
            <a:r>
              <a:rPr lang="en-US" b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b="1" dirty="0" err="1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язань</a:t>
            </a:r>
            <a:r>
              <a:rPr lang="uk-UA" b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b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2889023"/>
              </p:ext>
            </p:extLst>
          </p:nvPr>
        </p:nvGraphicFramePr>
        <p:xfrm>
          <a:off x="498377" y="1700808"/>
          <a:ext cx="8147248" cy="42490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0581715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62068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uk-UA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Деліктні зобов’язання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 marL="0" indent="0" algn="just">
              <a:buNone/>
            </a:pPr>
            <a:r>
              <a:rPr lang="uk-UA" b="1" i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Деліктні </a:t>
            </a:r>
            <a:r>
              <a:rPr lang="uk-UA" b="1" i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зобов’язання </a:t>
            </a:r>
            <a:r>
              <a:rPr lang="uk-UA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це зобов’язання, що виникають із незаконних дій (правопорушень). </a:t>
            </a:r>
            <a:endParaRPr lang="ru-RU" b="1" dirty="0">
              <a:ln w="1905">
                <a:solidFill>
                  <a:schemeClr val="accent2">
                    <a:lumMod val="75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/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836093022"/>
              </p:ext>
            </p:extLst>
          </p:nvPr>
        </p:nvGraphicFramePr>
        <p:xfrm>
          <a:off x="1403648" y="249289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395536" y="1196752"/>
            <a:ext cx="8352928" cy="1800200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061616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Деліктні зобов’язання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264571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3327961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Деліктні зобов’язання</a:t>
            </a:r>
            <a:endParaRPr lang="ru-RU" dirty="0"/>
          </a:p>
        </p:txBody>
      </p:sp>
      <p:sp>
        <p:nvSpPr>
          <p:cNvPr id="6" name="Стрелка вправо 5"/>
          <p:cNvSpPr/>
          <p:nvPr/>
        </p:nvSpPr>
        <p:spPr>
          <a:xfrm rot="1759686">
            <a:off x="5147359" y="4497331"/>
            <a:ext cx="1481614" cy="518169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 rot="8922622">
            <a:off x="2307750" y="4411265"/>
            <a:ext cx="1539237" cy="576064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 rot="20296806">
            <a:off x="5276736" y="2626655"/>
            <a:ext cx="1400418" cy="563211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 rot="12448882">
            <a:off x="2384341" y="2666613"/>
            <a:ext cx="1368152" cy="53727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3215441" y="2817107"/>
            <a:ext cx="2472683" cy="20162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Види приватних деліктів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611560" y="1484784"/>
            <a:ext cx="2304256" cy="108012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156176" y="1484784"/>
            <a:ext cx="2304256" cy="108012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крадіжка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5688124" y="5336659"/>
            <a:ext cx="2772308" cy="1260691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неправомірне знищення або пошкодження чужих речей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07129" y="5336659"/>
            <a:ext cx="2808312" cy="122413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пограбування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05364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Деліктні зобов’язання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9654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3500" b="1" i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Образа </a:t>
            </a:r>
            <a:r>
              <a:rPr lang="uk-UA" sz="3500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дії, </a:t>
            </a:r>
            <a:r>
              <a:rPr lang="uk-UA" sz="3500" b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вчинені </a:t>
            </a:r>
            <a:r>
              <a:rPr lang="uk-UA" sz="3500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поза правом. </a:t>
            </a:r>
            <a:endParaRPr lang="uk-UA" sz="3500" b="1" dirty="0" smtClean="0">
              <a:ln w="1905">
                <a:solidFill>
                  <a:schemeClr val="accent2">
                    <a:lumMod val="75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289570702"/>
              </p:ext>
            </p:extLst>
          </p:nvPr>
        </p:nvGraphicFramePr>
        <p:xfrm>
          <a:off x="821668" y="1080852"/>
          <a:ext cx="7500665" cy="4696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09723" y="5016984"/>
            <a:ext cx="856895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uk-UA" sz="2400" b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uk-UA" sz="2400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архаїчний період за вчинення образи передбачалося покарання у формі штрафу – 25 асів. У </a:t>
            </a:r>
            <a:r>
              <a:rPr lang="uk-UA" sz="2400" b="1" dirty="0" err="1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докласичний</a:t>
            </a:r>
            <a:r>
              <a:rPr lang="uk-UA" sz="2400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період претор встановлював покарання конкретно для кожного випадку.</a:t>
            </a:r>
            <a:endParaRPr lang="ru-RU" sz="2400" b="1" dirty="0">
              <a:ln w="1905">
                <a:solidFill>
                  <a:schemeClr val="accent2">
                    <a:lumMod val="75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95536" y="1268760"/>
            <a:ext cx="8352928" cy="1008112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555140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Деліктні зобов’язання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7024" y="2780928"/>
            <a:ext cx="8229600" cy="3672408"/>
          </a:xfrm>
        </p:spPr>
        <p:txBody>
          <a:bodyPr/>
          <a:lstStyle/>
          <a:p>
            <a:pPr marL="0" indent="0" algn="just">
              <a:buNone/>
            </a:pPr>
            <a:r>
              <a:rPr lang="uk-UA" b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Покарання </a:t>
            </a:r>
            <a:r>
              <a:rPr lang="uk-UA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вчинення крадіжки встановлювалося у формі штрафу у двократному розмірі. До того ж повна сума штрафу стягувалася з кожного із кількох злочинців. </a:t>
            </a:r>
            <a:endParaRPr lang="ru-RU" b="1" dirty="0">
              <a:ln w="1905">
                <a:solidFill>
                  <a:schemeClr val="accent2">
                    <a:lumMod val="75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b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Під </a:t>
            </a:r>
            <a:r>
              <a:rPr lang="uk-UA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час скоєння нічної крадіжки власник мав право вбити злодія на місці злочину.</a:t>
            </a:r>
            <a:endParaRPr lang="ru-RU" b="1" dirty="0">
              <a:ln w="1905">
                <a:solidFill>
                  <a:schemeClr val="accent2">
                    <a:lumMod val="75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57554" y="1412776"/>
            <a:ext cx="8028891" cy="122413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Крадіжка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відкрите викрадення майна. Крадіжкою вважалося будь-яке привласнення чужих речей і розтрата.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026639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Деліктні зобов’язання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9375546"/>
              </p:ext>
            </p:extLst>
          </p:nvPr>
        </p:nvGraphicFramePr>
        <p:xfrm>
          <a:off x="457200" y="1557338"/>
          <a:ext cx="8229600" cy="4568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3835613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Деліктні зобов’язання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068960"/>
            <a:ext cx="8229600" cy="3057203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uk-UA" b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Відповідальність </a:t>
            </a:r>
            <a:r>
              <a:rPr lang="uk-UA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встановлювалася за </a:t>
            </a:r>
            <a:r>
              <a:rPr lang="uk-UA" b="1" dirty="0" err="1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Аквілієвим</a:t>
            </a:r>
            <a:r>
              <a:rPr lang="uk-UA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законом, який регламентував покарання за вбивство чужого раба або домашньої тварини, а також розбите, спалене, зруйноване, поламане, розірване, розлите або іншим чином знищене чи пошкоджене майно.</a:t>
            </a:r>
            <a:endParaRPr lang="ru-RU" b="1" dirty="0">
              <a:ln w="1905">
                <a:solidFill>
                  <a:schemeClr val="accent2">
                    <a:lumMod val="75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57554" y="1412776"/>
            <a:ext cx="8028891" cy="122413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algn="just"/>
            <a:r>
              <a:rPr lang="uk-UA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Неправомірне </a:t>
            </a:r>
            <a:r>
              <a:rPr lang="uk-UA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знищення або пошкодження чужих речей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прирівнювалося до делікту.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172340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548680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uk-UA" b="1" dirty="0" err="1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Квазіконтракти</a:t>
            </a:r>
            <a:r>
              <a:rPr lang="uk-UA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b="1" dirty="0" err="1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квазіделікти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72608"/>
          </a:xfrm>
        </p:spPr>
        <p:txBody>
          <a:bodyPr/>
          <a:lstStyle/>
          <a:p>
            <a:pPr marL="0" indent="0" algn="just">
              <a:buNone/>
            </a:pPr>
            <a:r>
              <a:rPr lang="uk-UA" b="1" i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uk-UA" b="1" i="1" dirty="0" err="1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Квазіконтракт</a:t>
            </a:r>
            <a:r>
              <a:rPr lang="uk-UA" b="1" i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(зобов’язання ніби з договору) – це зобов’язання, яке виникало за відсутності договору, але за характером і складом збігалося із зобов’язанням з договору. </a:t>
            </a:r>
            <a:endParaRPr lang="uk-UA" b="1" dirty="0" smtClean="0">
              <a:ln w="1905">
                <a:solidFill>
                  <a:schemeClr val="accent2">
                    <a:lumMod val="75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b="1" dirty="0">
              <a:ln w="1905">
                <a:solidFill>
                  <a:schemeClr val="accent2">
                    <a:lumMod val="75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30832930"/>
              </p:ext>
            </p:extLst>
          </p:nvPr>
        </p:nvGraphicFramePr>
        <p:xfrm>
          <a:off x="731913" y="3140968"/>
          <a:ext cx="7680176" cy="4095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95536" y="1196752"/>
            <a:ext cx="8352928" cy="2520280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70282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err="1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Квазіконтракти</a:t>
            </a:r>
            <a:r>
              <a:rPr lang="uk-UA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b="1" dirty="0" err="1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квазіделікти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328592"/>
          </a:xfrm>
        </p:spPr>
        <p:txBody>
          <a:bodyPr/>
          <a:lstStyle/>
          <a:p>
            <a:pPr marL="0" indent="0" algn="just">
              <a:buNone/>
            </a:pPr>
            <a:r>
              <a:rPr lang="uk-UA" b="1" i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03643" y="3632825"/>
            <a:ext cx="8352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b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sz="2800" b="1" dirty="0">
              <a:ln w="1905">
                <a:solidFill>
                  <a:schemeClr val="accent2">
                    <a:lumMod val="75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57554" y="1412776"/>
            <a:ext cx="8028891" cy="201622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algn="just"/>
            <a:r>
              <a:rPr lang="uk-UA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just"/>
            <a:r>
              <a:rPr lang="uk-UA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Ведення </a:t>
            </a:r>
            <a:r>
              <a:rPr lang="uk-UA" sz="28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чужих справ без доручення – </a:t>
            </a:r>
            <a:r>
              <a:rPr lang="uk-U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 зобов’язання, яке виникало за умови, коли одна особа вела справи чи діяла в інтересах іншої особи, без спеціального на це доручення. 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49639" y="3501008"/>
            <a:ext cx="840693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b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У </a:t>
            </a:r>
            <a:r>
              <a:rPr lang="uk-UA" sz="2800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такій правовій ситуації між сторонами виникали певні зобов’язання.</a:t>
            </a:r>
            <a:endParaRPr lang="ru-RU" sz="2800" b="1" dirty="0">
              <a:ln w="1905">
                <a:solidFill>
                  <a:schemeClr val="accent2">
                    <a:lumMod val="75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800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Особа, яка вчиняла дії в інтересах іншого, мала право вимагати відшкодування понесених витрат. </a:t>
            </a:r>
            <a:endParaRPr lang="ru-RU" sz="2800" b="1" dirty="0">
              <a:ln w="1905">
                <a:solidFill>
                  <a:schemeClr val="accent2">
                    <a:lumMod val="75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800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Інша сторона мала право вимагати відшкодування за умови недобросовісних дій першої сторони.</a:t>
            </a:r>
            <a:endParaRPr lang="ru-RU" sz="2800" b="1" dirty="0">
              <a:ln w="1905">
                <a:solidFill>
                  <a:schemeClr val="accent2">
                    <a:lumMod val="75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6395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err="1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Квазіконтракти</a:t>
            </a:r>
            <a:r>
              <a:rPr lang="uk-UA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b="1" dirty="0" err="1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квазіделікти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1633503"/>
              </p:ext>
            </p:extLst>
          </p:nvPr>
        </p:nvGraphicFramePr>
        <p:xfrm>
          <a:off x="457201" y="2132856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1043608" y="1124744"/>
            <a:ext cx="7344816" cy="64807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Безпідставне збагачення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наставало за умови: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60197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err="1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Квазіконтракти</a:t>
            </a:r>
            <a:r>
              <a:rPr lang="uk-UA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та </a:t>
            </a:r>
            <a:r>
              <a:rPr lang="uk-UA" b="1" dirty="0" err="1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квазіделікти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72608"/>
          </a:xfrm>
        </p:spPr>
        <p:txBody>
          <a:bodyPr/>
          <a:lstStyle/>
          <a:p>
            <a:pPr marL="0" indent="0" algn="just">
              <a:buNone/>
            </a:pPr>
            <a:r>
              <a:rPr lang="uk-UA" b="1" i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uk-UA" b="1" i="1" dirty="0" err="1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Квазіделікти</a:t>
            </a:r>
            <a:r>
              <a:rPr lang="uk-UA" b="1" i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 зобов’язання, які встановлювалися претором і передбачали відповідальність за певні дії подібно з деліктами. </a:t>
            </a:r>
            <a:endParaRPr lang="uk-UA" b="1" dirty="0" smtClean="0">
              <a:ln w="1905">
                <a:solidFill>
                  <a:schemeClr val="accent2">
                    <a:lumMod val="75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b="1" dirty="0">
              <a:ln w="1905">
                <a:solidFill>
                  <a:schemeClr val="accent2">
                    <a:lumMod val="75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1" name="Стрелка вниз 10"/>
          <p:cNvSpPr/>
          <p:nvPr/>
        </p:nvSpPr>
        <p:spPr>
          <a:xfrm>
            <a:off x="6135474" y="3717032"/>
            <a:ext cx="360040" cy="723812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2483409" y="3600288"/>
            <a:ext cx="360040" cy="1512168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259632" y="3284984"/>
            <a:ext cx="6408712" cy="57606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них зараховували: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295277" y="5301208"/>
            <a:ext cx="2736304" cy="115212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dirty="0" smtClean="0"/>
              <a:t>    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відповідальність судді за винесення несправедливого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вироку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479290" y="4515145"/>
            <a:ext cx="4032447" cy="193819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б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відповідальність господарів житлових будинків за викинуте чи вилите з вікон будинку на вулицю: відповідальність наставала незалежно від того, хто вчинив ці неправомірні дії – господар, чи його постояльці;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95536" y="1124744"/>
            <a:ext cx="8468269" cy="2016224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38194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err="1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Квазіконтракти</a:t>
            </a:r>
            <a:r>
              <a:rPr lang="uk-UA" b="1" dirty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b="1" dirty="0" err="1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квазіделікти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61109" y="5229200"/>
            <a:ext cx="7560841" cy="129614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ґ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ноксальна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відповідальність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домовладики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правопорушення, вчинене підвладними, що спричинило матеріальну шкоду.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43608" y="1412776"/>
            <a:ext cx="7578342" cy="143409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в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небезпечне для пішоходів, виставлене, підвішене чи вивішене, що може впасти на пішоходів: відповідальність наставала до появи негативних наслідків, наприклад, річ ще не впала, а потенційні постраждалі мали право звернутися до суду з позовом;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43608" y="3347901"/>
            <a:ext cx="7578342" cy="144016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г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неправомірні дії слуг готелів, заїжджих дворів, екіпажу судна, які завдали шкоду майну жильців чи пасажирів: відповідальність несли власники готелів, заїжджих дворів, капітани кораблів;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трелка углом вверх 9"/>
          <p:cNvSpPr/>
          <p:nvPr/>
        </p:nvSpPr>
        <p:spPr>
          <a:xfrm rot="5400000">
            <a:off x="312894" y="1461062"/>
            <a:ext cx="612068" cy="72008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углом вверх 10"/>
          <p:cNvSpPr/>
          <p:nvPr/>
        </p:nvSpPr>
        <p:spPr>
          <a:xfrm rot="5400000">
            <a:off x="312894" y="3401907"/>
            <a:ext cx="612068" cy="72008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углом вверх 11"/>
          <p:cNvSpPr/>
          <p:nvPr/>
        </p:nvSpPr>
        <p:spPr>
          <a:xfrm rot="5400000">
            <a:off x="312894" y="5319210"/>
            <a:ext cx="612068" cy="72008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60541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9" y="2924944"/>
            <a:ext cx="2432309" cy="3657608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683568" y="1412777"/>
            <a:ext cx="7920879" cy="15121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7200" b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Дякуємо за увагу!</a:t>
            </a:r>
            <a:endParaRPr lang="ru-RU" sz="7200" b="1" dirty="0">
              <a:ln w="1905">
                <a:solidFill>
                  <a:schemeClr val="accent2">
                    <a:lumMod val="75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40038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1179</TotalTime>
  <Words>714</Words>
  <Application>Microsoft Office PowerPoint</Application>
  <PresentationFormat>Экран (4:3)</PresentationFormat>
  <Paragraphs>80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Позадоговірні зобов'язання у римському праві</vt:lpstr>
      <vt:lpstr> </vt:lpstr>
      <vt:lpstr>Поняття позадоговірних зобов’язань </vt:lpstr>
      <vt:lpstr>Деліктні зобов’язання </vt:lpstr>
      <vt:lpstr>Деліктні зобов’язання</vt:lpstr>
      <vt:lpstr>Деліктні зобов’язання</vt:lpstr>
      <vt:lpstr>Деліктні зобов’язання</vt:lpstr>
      <vt:lpstr>Деліктні зобов’язання</vt:lpstr>
      <vt:lpstr>Деліктні зобов’язання</vt:lpstr>
      <vt:lpstr>Деліктні зобов’язання</vt:lpstr>
      <vt:lpstr>Квазіконтракти та квазіделікти </vt:lpstr>
      <vt:lpstr>Квазіконтракти та квазіделікти </vt:lpstr>
      <vt:lpstr>Квазіконтракти та квазіделікти </vt:lpstr>
      <vt:lpstr>Квазіконтракти та квазіделікти </vt:lpstr>
      <vt:lpstr>Квазіконтракти та квазіделікти </vt:lpstr>
      <vt:lpstr>Дякуємо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Валентина</dc:creator>
  <cp:lastModifiedBy>User</cp:lastModifiedBy>
  <cp:revision>39</cp:revision>
  <dcterms:created xsi:type="dcterms:W3CDTF">2017-05-04T17:44:38Z</dcterms:created>
  <dcterms:modified xsi:type="dcterms:W3CDTF">2017-06-13T18:45:59Z</dcterms:modified>
</cp:coreProperties>
</file>